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1" r:id="rId2"/>
    <p:sldId id="292" r:id="rId3"/>
    <p:sldId id="280" r:id="rId4"/>
    <p:sldId id="281" r:id="rId5"/>
    <p:sldId id="290" r:id="rId6"/>
    <p:sldId id="294" r:id="rId7"/>
    <p:sldId id="29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15074-AC11-457D-BAC7-9B8BA4CC8280}" v="2" dt="2019-01-20T09:06:05.443"/>
    <p1510:client id="{FACC2277-654C-4B9E-85A8-CCEE5CA77EBE}" v="10" dt="2019-01-20T12:23:00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84253" autoAdjust="0"/>
  </p:normalViewPr>
  <p:slideViewPr>
    <p:cSldViewPr snapToGrid="0">
      <p:cViewPr varScale="1">
        <p:scale>
          <a:sx n="91" d="100"/>
          <a:sy n="91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тем Котов" userId="880b9dffec189bd0" providerId="Windows Live" clId="Web-{8CA15074-AC11-457D-BAC7-9B8BA4CC8280}"/>
    <pc:docChg chg="mod delSld modSld modMainMaster setSldSz">
      <pc:chgData name="Артем Котов" userId="880b9dffec189bd0" providerId="Windows Live" clId="Web-{8CA15074-AC11-457D-BAC7-9B8BA4CC8280}" dt="2019-01-20T09:26:55.513" v="398" actId="20577"/>
      <pc:docMkLst>
        <pc:docMk/>
      </pc:docMkLst>
      <pc:sldChg chg="modSp">
        <pc:chgData name="Артем Котов" userId="880b9dffec189bd0" providerId="Windows Live" clId="Web-{8CA15074-AC11-457D-BAC7-9B8BA4CC8280}" dt="2019-01-20T09:07:09.021" v="146" actId="1076"/>
        <pc:sldMkLst>
          <pc:docMk/>
          <pc:sldMk cId="13479199" sldId="256"/>
        </pc:sldMkLst>
        <pc:spChg chg="mod">
          <ac:chgData name="Артем Котов" userId="880b9dffec189bd0" providerId="Windows Live" clId="Web-{8CA15074-AC11-457D-BAC7-9B8BA4CC8280}" dt="2019-01-20T09:07:09.021" v="146" actId="1076"/>
          <ac:spMkLst>
            <pc:docMk/>
            <pc:sldMk cId="13479199" sldId="256"/>
            <ac:spMk id="2" creationId="{00000000-0000-0000-0000-000000000000}"/>
          </ac:spMkLst>
        </pc:spChg>
        <pc:spChg chg="mod">
          <ac:chgData name="Артем Котов" userId="880b9dffec189bd0" providerId="Windows Live" clId="Web-{8CA15074-AC11-457D-BAC7-9B8BA4CC8280}" dt="2019-01-20T09:06:51.115" v="139" actId="1076"/>
          <ac:spMkLst>
            <pc:docMk/>
            <pc:sldMk cId="13479199" sldId="256"/>
            <ac:spMk id="9" creationId="{00000000-0000-0000-0000-000000000000}"/>
          </ac:spMkLst>
        </pc:spChg>
        <pc:picChg chg="mod">
          <ac:chgData name="Артем Котов" userId="880b9dffec189bd0" providerId="Windows Live" clId="Web-{8CA15074-AC11-457D-BAC7-9B8BA4CC8280}" dt="2019-01-20T09:06:33.037" v="138" actId="14100"/>
          <ac:picMkLst>
            <pc:docMk/>
            <pc:sldMk cId="13479199" sldId="256"/>
            <ac:picMk id="8" creationId="{00000000-0000-0000-0000-000000000000}"/>
          </ac:picMkLst>
        </pc:picChg>
      </pc:sldChg>
      <pc:sldChg chg="addSp delSp modSp">
        <pc:chgData name="Артем Котов" userId="880b9dffec189bd0" providerId="Windows Live" clId="Web-{8CA15074-AC11-457D-BAC7-9B8BA4CC8280}" dt="2019-01-20T09:26:54.638" v="396" actId="20577"/>
        <pc:sldMkLst>
          <pc:docMk/>
          <pc:sldMk cId="2364430050" sldId="257"/>
        </pc:sldMkLst>
        <pc:spChg chg="mod">
          <ac:chgData name="Артем Котов" userId="880b9dffec189bd0" providerId="Windows Live" clId="Web-{8CA15074-AC11-457D-BAC7-9B8BA4CC8280}" dt="2019-01-20T09:26:54.638" v="396" actId="20577"/>
          <ac:spMkLst>
            <pc:docMk/>
            <pc:sldMk cId="2364430050" sldId="257"/>
            <ac:spMk id="3" creationId="{00000000-0000-0000-0000-000000000000}"/>
          </ac:spMkLst>
        </pc:spChg>
        <pc:spChg chg="mod">
          <ac:chgData name="Артем Котов" userId="880b9dffec189bd0" providerId="Windows Live" clId="Web-{8CA15074-AC11-457D-BAC7-9B8BA4CC8280}" dt="2019-01-20T09:23:06.718" v="324" actId="1076"/>
          <ac:spMkLst>
            <pc:docMk/>
            <pc:sldMk cId="2364430050" sldId="257"/>
            <ac:spMk id="5" creationId="{00000000-0000-0000-0000-000000000000}"/>
          </ac:spMkLst>
        </pc:spChg>
        <pc:spChg chg="add del mod">
          <ac:chgData name="Артем Котов" userId="880b9dffec189bd0" providerId="Windows Live" clId="Web-{8CA15074-AC11-457D-BAC7-9B8BA4CC8280}" dt="2019-01-20T09:22:37.093" v="314"/>
          <ac:spMkLst>
            <pc:docMk/>
            <pc:sldMk cId="2364430050" sldId="257"/>
            <ac:spMk id="7" creationId="{B49B5BC5-3D11-464B-A316-D43242CAC6FB}"/>
          </ac:spMkLst>
        </pc:spChg>
        <pc:spChg chg="add mod">
          <ac:chgData name="Артем Котов" userId="880b9dffec189bd0" providerId="Windows Live" clId="Web-{8CA15074-AC11-457D-BAC7-9B8BA4CC8280}" dt="2019-01-20T09:26:41.560" v="391" actId="20577"/>
          <ac:spMkLst>
            <pc:docMk/>
            <pc:sldMk cId="2364430050" sldId="257"/>
            <ac:spMk id="8" creationId="{EEC017D8-17B6-4603-885F-90FDE352D841}"/>
          </ac:spMkLst>
        </pc:spChg>
        <pc:picChg chg="mod">
          <ac:chgData name="Артем Котов" userId="880b9dffec189bd0" providerId="Windows Live" clId="Web-{8CA15074-AC11-457D-BAC7-9B8BA4CC8280}" dt="2019-01-20T09:06:11.896" v="136"/>
          <ac:picMkLst>
            <pc:docMk/>
            <pc:sldMk cId="2364430050" sldId="257"/>
            <ac:picMk id="2" creationId="{00000000-0000-0000-0000-000000000000}"/>
          </ac:picMkLst>
        </pc:picChg>
        <pc:picChg chg="add del mod">
          <ac:chgData name="Артем Котов" userId="880b9dffec189bd0" providerId="Windows Live" clId="Web-{8CA15074-AC11-457D-BAC7-9B8BA4CC8280}" dt="2019-01-20T09:21:28.656" v="292"/>
          <ac:picMkLst>
            <pc:docMk/>
            <pc:sldMk cId="2364430050" sldId="257"/>
            <ac:picMk id="4" creationId="{E8FF293E-1291-409D-BCF1-6723E3A2580B}"/>
          </ac:picMkLst>
        </pc:picChg>
      </pc:sldChg>
      <pc:sldChg chg="modSp">
        <pc:chgData name="Артем Котов" userId="880b9dffec189bd0" providerId="Windows Live" clId="Web-{8CA15074-AC11-457D-BAC7-9B8BA4CC8280}" dt="2019-01-20T09:06:11.896" v="136"/>
        <pc:sldMkLst>
          <pc:docMk/>
          <pc:sldMk cId="66337287" sldId="258"/>
        </pc:sldMkLst>
        <pc:spChg chg="mod">
          <ac:chgData name="Артем Котов" userId="880b9dffec189bd0" providerId="Windows Live" clId="Web-{8CA15074-AC11-457D-BAC7-9B8BA4CC8280}" dt="2019-01-20T09:06:11.896" v="136"/>
          <ac:spMkLst>
            <pc:docMk/>
            <pc:sldMk cId="66337287" sldId="258"/>
            <ac:spMk id="3" creationId="{00000000-0000-0000-0000-000000000000}"/>
          </ac:spMkLst>
        </pc:spChg>
        <pc:spChg chg="mod">
          <ac:chgData name="Артем Котов" userId="880b9dffec189bd0" providerId="Windows Live" clId="Web-{8CA15074-AC11-457D-BAC7-9B8BA4CC8280}" dt="2019-01-20T09:06:11.896" v="136"/>
          <ac:spMkLst>
            <pc:docMk/>
            <pc:sldMk cId="66337287" sldId="258"/>
            <ac:spMk id="4" creationId="{00000000-0000-0000-0000-000000000000}"/>
          </ac:spMkLst>
        </pc:spChg>
        <pc:spChg chg="mod">
          <ac:chgData name="Артем Котов" userId="880b9dffec189bd0" providerId="Windows Live" clId="Web-{8CA15074-AC11-457D-BAC7-9B8BA4CC8280}" dt="2019-01-20T09:06:11.896" v="136"/>
          <ac:spMkLst>
            <pc:docMk/>
            <pc:sldMk cId="66337287" sldId="258"/>
            <ac:spMk id="7" creationId="{00000000-0000-0000-0000-000000000000}"/>
          </ac:spMkLst>
        </pc:spChg>
        <pc:picChg chg="mod">
          <ac:chgData name="Артем Котов" userId="880b9dffec189bd0" providerId="Windows Live" clId="Web-{8CA15074-AC11-457D-BAC7-9B8BA4CC8280}" dt="2019-01-20T09:06:11.896" v="136"/>
          <ac:picMkLst>
            <pc:docMk/>
            <pc:sldMk cId="66337287" sldId="258"/>
            <ac:picMk id="2" creationId="{00000000-0000-0000-0000-000000000000}"/>
          </ac:picMkLst>
        </pc:picChg>
        <pc:picChg chg="mod">
          <ac:chgData name="Артем Котов" userId="880b9dffec189bd0" providerId="Windows Live" clId="Web-{8CA15074-AC11-457D-BAC7-9B8BA4CC8280}" dt="2019-01-20T09:06:11.896" v="136"/>
          <ac:picMkLst>
            <pc:docMk/>
            <pc:sldMk cId="66337287" sldId="258"/>
            <ac:picMk id="6" creationId="{00000000-0000-0000-0000-000000000000}"/>
          </ac:picMkLst>
        </pc:picChg>
      </pc:sldChg>
      <pc:sldChg chg="modSp">
        <pc:chgData name="Артем Котов" userId="880b9dffec189bd0" providerId="Windows Live" clId="Web-{8CA15074-AC11-457D-BAC7-9B8BA4CC8280}" dt="2019-01-20T09:06:11.896" v="136"/>
        <pc:sldMkLst>
          <pc:docMk/>
          <pc:sldMk cId="2822490941" sldId="259"/>
        </pc:sldMkLst>
        <pc:spChg chg="mod">
          <ac:chgData name="Артем Котов" userId="880b9dffec189bd0" providerId="Windows Live" clId="Web-{8CA15074-AC11-457D-BAC7-9B8BA4CC8280}" dt="2019-01-20T09:06:11.896" v="136"/>
          <ac:spMkLst>
            <pc:docMk/>
            <pc:sldMk cId="2822490941" sldId="259"/>
            <ac:spMk id="5" creationId="{00000000-0000-0000-0000-000000000000}"/>
          </ac:spMkLst>
        </pc:spChg>
        <pc:picChg chg="mod">
          <ac:chgData name="Артем Котов" userId="880b9dffec189bd0" providerId="Windows Live" clId="Web-{8CA15074-AC11-457D-BAC7-9B8BA4CC8280}" dt="2019-01-20T09:06:11.896" v="136"/>
          <ac:picMkLst>
            <pc:docMk/>
            <pc:sldMk cId="2822490941" sldId="259"/>
            <ac:picMk id="2" creationId="{00000000-0000-0000-0000-000000000000}"/>
          </ac:picMkLst>
        </pc:picChg>
      </pc:sldChg>
      <pc:sldChg chg="modSp del">
        <pc:chgData name="Артем Котов" userId="880b9dffec189bd0" providerId="Windows Live" clId="Web-{8CA15074-AC11-457D-BAC7-9B8BA4CC8280}" dt="2019-01-20T09:07:41.443" v="151"/>
        <pc:sldMkLst>
          <pc:docMk/>
          <pc:sldMk cId="1474451139" sldId="260"/>
        </pc:sldMkLst>
        <pc:spChg chg="mod">
          <ac:chgData name="Артем Котов" userId="880b9dffec189bd0" providerId="Windows Live" clId="Web-{8CA15074-AC11-457D-BAC7-9B8BA4CC8280}" dt="2019-01-20T09:07:34.396" v="149" actId="1076"/>
          <ac:spMkLst>
            <pc:docMk/>
            <pc:sldMk cId="1474451139" sldId="260"/>
            <ac:spMk id="4" creationId="{00000000-0000-0000-0000-000000000000}"/>
          </ac:spMkLst>
        </pc:spChg>
        <pc:spChg chg="mod">
          <ac:chgData name="Артем Котов" userId="880b9dffec189bd0" providerId="Windows Live" clId="Web-{8CA15074-AC11-457D-BAC7-9B8BA4CC8280}" dt="2019-01-20T09:07:39.161" v="150" actId="1076"/>
          <ac:spMkLst>
            <pc:docMk/>
            <pc:sldMk cId="1474451139" sldId="260"/>
            <ac:spMk id="6" creationId="{00000000-0000-0000-0000-000000000000}"/>
          </ac:spMkLst>
        </pc:spChg>
        <pc:picChg chg="mod">
          <ac:chgData name="Артем Котов" userId="880b9dffec189bd0" providerId="Windows Live" clId="Web-{8CA15074-AC11-457D-BAC7-9B8BA4CC8280}" dt="2019-01-20T09:06:11.896" v="136"/>
          <ac:picMkLst>
            <pc:docMk/>
            <pc:sldMk cId="1474451139" sldId="260"/>
            <ac:picMk id="2" creationId="{00000000-0000-0000-0000-000000000000}"/>
          </ac:picMkLst>
        </pc:picChg>
      </pc:sldChg>
      <pc:sldChg chg="modSp">
        <pc:chgData name="Артем Котов" userId="880b9dffec189bd0" providerId="Windows Live" clId="Web-{8CA15074-AC11-457D-BAC7-9B8BA4CC8280}" dt="2019-01-20T09:06:11.896" v="136"/>
        <pc:sldMkLst>
          <pc:docMk/>
          <pc:sldMk cId="2625508707" sldId="261"/>
        </pc:sldMkLst>
        <pc:spChg chg="mod">
          <ac:chgData name="Артем Котов" userId="880b9dffec189bd0" providerId="Windows Live" clId="Web-{8CA15074-AC11-457D-BAC7-9B8BA4CC8280}" dt="2019-01-20T09:06:11.896" v="136"/>
          <ac:spMkLst>
            <pc:docMk/>
            <pc:sldMk cId="2625508707" sldId="261"/>
            <ac:spMk id="5" creationId="{00000000-0000-0000-0000-000000000000}"/>
          </ac:spMkLst>
        </pc:spChg>
        <pc:graphicFrameChg chg="mod modGraphic">
          <ac:chgData name="Артем Котов" userId="880b9dffec189bd0" providerId="Windows Live" clId="Web-{8CA15074-AC11-457D-BAC7-9B8BA4CC8280}" dt="2019-01-20T09:06:11.896" v="136"/>
          <ac:graphicFrameMkLst>
            <pc:docMk/>
            <pc:sldMk cId="2625508707" sldId="261"/>
            <ac:graphicFrameMk id="6" creationId="{00000000-0000-0000-0000-000000000000}"/>
          </ac:graphicFrameMkLst>
        </pc:graphicFrameChg>
        <pc:picChg chg="mod">
          <ac:chgData name="Артем Котов" userId="880b9dffec189bd0" providerId="Windows Live" clId="Web-{8CA15074-AC11-457D-BAC7-9B8BA4CC8280}" dt="2019-01-20T09:06:11.896" v="136"/>
          <ac:picMkLst>
            <pc:docMk/>
            <pc:sldMk cId="2625508707" sldId="261"/>
            <ac:picMk id="2" creationId="{00000000-0000-0000-0000-000000000000}"/>
          </ac:picMkLst>
        </pc:picChg>
      </pc:sldChg>
      <pc:sldMasterChg chg="modSp modSldLayout">
        <pc:chgData name="Артем Котов" userId="880b9dffec189bd0" providerId="Windows Live" clId="Web-{8CA15074-AC11-457D-BAC7-9B8BA4CC8280}" dt="2019-01-20T09:06:11.896" v="136"/>
        <pc:sldMasterMkLst>
          <pc:docMk/>
          <pc:sldMasterMk cId="3493434575" sldId="2147483660"/>
        </pc:sldMasterMkLst>
        <pc:spChg chg="mod">
          <ac:chgData name="Артем Котов" userId="880b9dffec189bd0" providerId="Windows Live" clId="Web-{8CA15074-AC11-457D-BAC7-9B8BA4CC8280}" dt="2019-01-20T09:06:11.896" v="136"/>
          <ac:spMkLst>
            <pc:docMk/>
            <pc:sldMasterMk cId="3493434575" sldId="2147483660"/>
            <ac:spMk id="2" creationId="{00000000-0000-0000-0000-000000000000}"/>
          </ac:spMkLst>
        </pc:spChg>
        <pc:spChg chg="mod">
          <ac:chgData name="Артем Котов" userId="880b9dffec189bd0" providerId="Windows Live" clId="Web-{8CA15074-AC11-457D-BAC7-9B8BA4CC8280}" dt="2019-01-20T09:06:11.896" v="136"/>
          <ac:spMkLst>
            <pc:docMk/>
            <pc:sldMasterMk cId="3493434575" sldId="2147483660"/>
            <ac:spMk id="3" creationId="{00000000-0000-0000-0000-000000000000}"/>
          </ac:spMkLst>
        </pc:spChg>
        <pc:spChg chg="mod">
          <ac:chgData name="Артем Котов" userId="880b9dffec189bd0" providerId="Windows Live" clId="Web-{8CA15074-AC11-457D-BAC7-9B8BA4CC8280}" dt="2019-01-20T09:06:11.896" v="136"/>
          <ac:spMkLst>
            <pc:docMk/>
            <pc:sldMasterMk cId="3493434575" sldId="2147483660"/>
            <ac:spMk id="4" creationId="{00000000-0000-0000-0000-000000000000}"/>
          </ac:spMkLst>
        </pc:spChg>
        <pc:spChg chg="mod">
          <ac:chgData name="Артем Котов" userId="880b9dffec189bd0" providerId="Windows Live" clId="Web-{8CA15074-AC11-457D-BAC7-9B8BA4CC8280}" dt="2019-01-20T09:06:11.896" v="136"/>
          <ac:spMkLst>
            <pc:docMk/>
            <pc:sldMasterMk cId="3493434575" sldId="2147483660"/>
            <ac:spMk id="5" creationId="{00000000-0000-0000-0000-000000000000}"/>
          </ac:spMkLst>
        </pc:spChg>
        <pc:spChg chg="mod">
          <ac:chgData name="Артем Котов" userId="880b9dffec189bd0" providerId="Windows Live" clId="Web-{8CA15074-AC11-457D-BAC7-9B8BA4CC8280}" dt="2019-01-20T09:06:11.896" v="136"/>
          <ac:spMkLst>
            <pc:docMk/>
            <pc:sldMasterMk cId="3493434575" sldId="2147483660"/>
            <ac:spMk id="6" creationId="{00000000-0000-0000-0000-000000000000}"/>
          </ac:spMkLst>
        </pc:spChg>
        <pc:sldLayoutChg chg="modSp">
          <pc:chgData name="Артем Котов" userId="880b9dffec189bd0" providerId="Windows Live" clId="Web-{8CA15074-AC11-457D-BAC7-9B8BA4CC8280}" dt="2019-01-20T09:06:11.896" v="136"/>
          <pc:sldLayoutMkLst>
            <pc:docMk/>
            <pc:sldMasterMk cId="3493434575" sldId="2147483660"/>
            <pc:sldLayoutMk cId="1854249943" sldId="2147483661"/>
          </pc:sldLayoutMkLst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1854249943" sldId="2147483661"/>
              <ac:spMk id="2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1854249943" sldId="2147483661"/>
              <ac:spMk id="3" creationId="{00000000-0000-0000-0000-000000000000}"/>
            </ac:spMkLst>
          </pc:spChg>
        </pc:sldLayoutChg>
        <pc:sldLayoutChg chg="modSp">
          <pc:chgData name="Артем Котов" userId="880b9dffec189bd0" providerId="Windows Live" clId="Web-{8CA15074-AC11-457D-BAC7-9B8BA4CC8280}" dt="2019-01-20T09:06:11.896" v="136"/>
          <pc:sldLayoutMkLst>
            <pc:docMk/>
            <pc:sldMasterMk cId="3493434575" sldId="2147483660"/>
            <pc:sldLayoutMk cId="434931290" sldId="2147483663"/>
          </pc:sldLayoutMkLst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434931290" sldId="2147483663"/>
              <ac:spMk id="2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434931290" sldId="2147483663"/>
              <ac:spMk id="3" creationId="{00000000-0000-0000-0000-000000000000}"/>
            </ac:spMkLst>
          </pc:spChg>
        </pc:sldLayoutChg>
        <pc:sldLayoutChg chg="modSp">
          <pc:chgData name="Артем Котов" userId="880b9dffec189bd0" providerId="Windows Live" clId="Web-{8CA15074-AC11-457D-BAC7-9B8BA4CC8280}" dt="2019-01-20T09:06:11.896" v="136"/>
          <pc:sldLayoutMkLst>
            <pc:docMk/>
            <pc:sldMasterMk cId="3493434575" sldId="2147483660"/>
            <pc:sldLayoutMk cId="1673847329" sldId="2147483664"/>
          </pc:sldLayoutMkLst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1673847329" sldId="2147483664"/>
              <ac:spMk id="3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1673847329" sldId="2147483664"/>
              <ac:spMk id="4" creationId="{00000000-0000-0000-0000-000000000000}"/>
            </ac:spMkLst>
          </pc:spChg>
        </pc:sldLayoutChg>
        <pc:sldLayoutChg chg="modSp">
          <pc:chgData name="Артем Котов" userId="880b9dffec189bd0" providerId="Windows Live" clId="Web-{8CA15074-AC11-457D-BAC7-9B8BA4CC8280}" dt="2019-01-20T09:06:11.896" v="136"/>
          <pc:sldLayoutMkLst>
            <pc:docMk/>
            <pc:sldMasterMk cId="3493434575" sldId="2147483660"/>
            <pc:sldLayoutMk cId="1525268706" sldId="2147483665"/>
          </pc:sldLayoutMkLst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1525268706" sldId="2147483665"/>
              <ac:spMk id="2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1525268706" sldId="2147483665"/>
              <ac:spMk id="3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1525268706" sldId="2147483665"/>
              <ac:spMk id="4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1525268706" sldId="2147483665"/>
              <ac:spMk id="5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1525268706" sldId="2147483665"/>
              <ac:spMk id="6" creationId="{00000000-0000-0000-0000-000000000000}"/>
            </ac:spMkLst>
          </pc:spChg>
        </pc:sldLayoutChg>
        <pc:sldLayoutChg chg="modSp">
          <pc:chgData name="Артем Котов" userId="880b9dffec189bd0" providerId="Windows Live" clId="Web-{8CA15074-AC11-457D-BAC7-9B8BA4CC8280}" dt="2019-01-20T09:06:11.896" v="136"/>
          <pc:sldLayoutMkLst>
            <pc:docMk/>
            <pc:sldMasterMk cId="3493434575" sldId="2147483660"/>
            <pc:sldLayoutMk cId="3871093596" sldId="2147483668"/>
          </pc:sldLayoutMkLst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3871093596" sldId="2147483668"/>
              <ac:spMk id="2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3871093596" sldId="2147483668"/>
              <ac:spMk id="3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3871093596" sldId="2147483668"/>
              <ac:spMk id="4" creationId="{00000000-0000-0000-0000-000000000000}"/>
            </ac:spMkLst>
          </pc:spChg>
        </pc:sldLayoutChg>
        <pc:sldLayoutChg chg="modSp">
          <pc:chgData name="Артем Котов" userId="880b9dffec189bd0" providerId="Windows Live" clId="Web-{8CA15074-AC11-457D-BAC7-9B8BA4CC8280}" dt="2019-01-20T09:06:11.896" v="136"/>
          <pc:sldLayoutMkLst>
            <pc:docMk/>
            <pc:sldMasterMk cId="3493434575" sldId="2147483660"/>
            <pc:sldLayoutMk cId="4068294721" sldId="2147483669"/>
          </pc:sldLayoutMkLst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4068294721" sldId="2147483669"/>
              <ac:spMk id="2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4068294721" sldId="2147483669"/>
              <ac:spMk id="3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4068294721" sldId="2147483669"/>
              <ac:spMk id="4" creationId="{00000000-0000-0000-0000-000000000000}"/>
            </ac:spMkLst>
          </pc:spChg>
        </pc:sldLayoutChg>
        <pc:sldLayoutChg chg="modSp">
          <pc:chgData name="Артем Котов" userId="880b9dffec189bd0" providerId="Windows Live" clId="Web-{8CA15074-AC11-457D-BAC7-9B8BA4CC8280}" dt="2019-01-20T09:06:11.896" v="136"/>
          <pc:sldLayoutMkLst>
            <pc:docMk/>
            <pc:sldMasterMk cId="3493434575" sldId="2147483660"/>
            <pc:sldLayoutMk cId="3145369609" sldId="2147483671"/>
          </pc:sldLayoutMkLst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3145369609" sldId="2147483671"/>
              <ac:spMk id="2" creationId="{00000000-0000-0000-0000-000000000000}"/>
            </ac:spMkLst>
          </pc:spChg>
          <pc:spChg chg="mod">
            <ac:chgData name="Артем Котов" userId="880b9dffec189bd0" providerId="Windows Live" clId="Web-{8CA15074-AC11-457D-BAC7-9B8BA4CC8280}" dt="2019-01-20T09:06:11.896" v="136"/>
            <ac:spMkLst>
              <pc:docMk/>
              <pc:sldMasterMk cId="3493434575" sldId="2147483660"/>
              <pc:sldLayoutMk cId="3145369609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Артем Котов" userId="880b9dffec189bd0" providerId="Windows Live" clId="Web-{FACC2277-654C-4B9E-85A8-CCEE5CA77EBE}"/>
    <pc:docChg chg="addSld delSld modSld sldOrd">
      <pc:chgData name="Артем Котов" userId="880b9dffec189bd0" providerId="Windows Live" clId="Web-{FACC2277-654C-4B9E-85A8-CCEE5CA77EBE}" dt="2019-01-20T12:24:07.563" v="4648" actId="20577"/>
      <pc:docMkLst>
        <pc:docMk/>
      </pc:docMkLst>
      <pc:sldChg chg="modTransition">
        <pc:chgData name="Артем Котов" userId="880b9dffec189bd0" providerId="Windows Live" clId="Web-{FACC2277-654C-4B9E-85A8-CCEE5CA77EBE}" dt="2019-01-20T09:27:58.902" v="3"/>
        <pc:sldMkLst>
          <pc:docMk/>
          <pc:sldMk cId="13479199" sldId="256"/>
        </pc:sldMkLst>
      </pc:sldChg>
      <pc:sldChg chg="modSp">
        <pc:chgData name="Артем Котов" userId="880b9dffec189bd0" providerId="Windows Live" clId="Web-{FACC2277-654C-4B9E-85A8-CCEE5CA77EBE}" dt="2019-01-20T09:33:47.100" v="38" actId="20577"/>
        <pc:sldMkLst>
          <pc:docMk/>
          <pc:sldMk cId="2364430050" sldId="257"/>
        </pc:sldMkLst>
        <pc:spChg chg="mod">
          <ac:chgData name="Артем Котов" userId="880b9dffec189bd0" providerId="Windows Live" clId="Web-{FACC2277-654C-4B9E-85A8-CCEE5CA77EBE}" dt="2019-01-20T09:33:47.100" v="38" actId="20577"/>
          <ac:spMkLst>
            <pc:docMk/>
            <pc:sldMk cId="2364430050" sldId="257"/>
            <ac:spMk id="8" creationId="{EEC017D8-17B6-4603-885F-90FDE352D841}"/>
          </ac:spMkLst>
        </pc:spChg>
      </pc:sldChg>
      <pc:sldChg chg="addSp delSp modSp">
        <pc:chgData name="Артем Котов" userId="880b9dffec189bd0" providerId="Windows Live" clId="Web-{FACC2277-654C-4B9E-85A8-CCEE5CA77EBE}" dt="2019-01-20T12:22:33.018" v="4597" actId="20577"/>
        <pc:sldMkLst>
          <pc:docMk/>
          <pc:sldMk cId="66337287" sldId="258"/>
        </pc:sldMkLst>
        <pc:spChg chg="mod">
          <ac:chgData name="Артем Котов" userId="880b9dffec189bd0" providerId="Windows Live" clId="Web-{FACC2277-654C-4B9E-85A8-CCEE5CA77EBE}" dt="2019-01-20T11:09:44.102" v="2493" actId="20577"/>
          <ac:spMkLst>
            <pc:docMk/>
            <pc:sldMk cId="66337287" sldId="258"/>
            <ac:spMk id="3" creationId="{00000000-0000-0000-0000-000000000000}"/>
          </ac:spMkLst>
        </pc:spChg>
        <pc:spChg chg="mod">
          <ac:chgData name="Артем Котов" userId="880b9dffec189bd0" providerId="Windows Live" clId="Web-{FACC2277-654C-4B9E-85A8-CCEE5CA77EBE}" dt="2019-01-20T09:32:54.210" v="12" actId="20577"/>
          <ac:spMkLst>
            <pc:docMk/>
            <pc:sldMk cId="66337287" sldId="258"/>
            <ac:spMk id="4" creationId="{00000000-0000-0000-0000-000000000000}"/>
          </ac:spMkLst>
        </pc:spChg>
        <pc:spChg chg="mod">
          <ac:chgData name="Артем Котов" userId="880b9dffec189bd0" providerId="Windows Live" clId="Web-{FACC2277-654C-4B9E-85A8-CCEE5CA77EBE}" dt="2019-01-20T12:22:33.018" v="4597" actId="20577"/>
          <ac:spMkLst>
            <pc:docMk/>
            <pc:sldMk cId="66337287" sldId="258"/>
            <ac:spMk id="7" creationId="{00000000-0000-0000-0000-000000000000}"/>
          </ac:spMkLst>
        </pc:spChg>
        <pc:picChg chg="add mod modCrop">
          <ac:chgData name="Артем Котов" userId="880b9dffec189bd0" providerId="Windows Live" clId="Web-{FACC2277-654C-4B9E-85A8-CCEE5CA77EBE}" dt="2019-01-20T10:51:41.306" v="1925" actId="14100"/>
          <ac:picMkLst>
            <pc:docMk/>
            <pc:sldMk cId="66337287" sldId="258"/>
            <ac:picMk id="5" creationId="{0C884EA0-A352-4A9E-837E-9428EDDAFD08}"/>
          </ac:picMkLst>
        </pc:picChg>
        <pc:picChg chg="del">
          <ac:chgData name="Артем Котов" userId="880b9dffec189bd0" providerId="Windows Live" clId="Web-{FACC2277-654C-4B9E-85A8-CCEE5CA77EBE}" dt="2019-01-20T09:41:51.329" v="80"/>
          <ac:picMkLst>
            <pc:docMk/>
            <pc:sldMk cId="66337287" sldId="258"/>
            <ac:picMk id="6" creationId="{00000000-0000-0000-0000-000000000000}"/>
          </ac:picMkLst>
        </pc:picChg>
      </pc:sldChg>
      <pc:sldChg chg="del">
        <pc:chgData name="Артем Котов" userId="880b9dffec189bd0" providerId="Windows Live" clId="Web-{FACC2277-654C-4B9E-85A8-CCEE5CA77EBE}" dt="2019-01-20T12:20:41.722" v="4591"/>
        <pc:sldMkLst>
          <pc:docMk/>
          <pc:sldMk cId="2625508707" sldId="261"/>
        </pc:sldMkLst>
      </pc:sldChg>
      <pc:sldChg chg="delSp modSp add del ord replId">
        <pc:chgData name="Артем Котов" userId="880b9dffec189bd0" providerId="Windows Live" clId="Web-{FACC2277-654C-4B9E-85A8-CCEE5CA77EBE}" dt="2019-01-20T12:17:15.147" v="4467"/>
        <pc:sldMkLst>
          <pc:docMk/>
          <pc:sldMk cId="3741131935" sldId="262"/>
        </pc:sldMkLst>
        <pc:spChg chg="mod">
          <ac:chgData name="Артем Котов" userId="880b9dffec189bd0" providerId="Windows Live" clId="Web-{FACC2277-654C-4B9E-85A8-CCEE5CA77EBE}" dt="2019-01-20T12:17:04.912" v="4459" actId="20577"/>
          <ac:spMkLst>
            <pc:docMk/>
            <pc:sldMk cId="3741131935" sldId="262"/>
            <ac:spMk id="3" creationId="{00000000-0000-0000-0000-000000000000}"/>
          </ac:spMkLst>
        </pc:spChg>
        <pc:spChg chg="del">
          <ac:chgData name="Артем Котов" userId="880b9dffec189bd0" providerId="Windows Live" clId="Web-{FACC2277-654C-4B9E-85A8-CCEE5CA77EBE}" dt="2019-01-20T09:52:09.665" v="468"/>
          <ac:spMkLst>
            <pc:docMk/>
            <pc:sldMk cId="3741131935" sldId="262"/>
            <ac:spMk id="5" creationId="{00000000-0000-0000-0000-000000000000}"/>
          </ac:spMkLst>
        </pc:spChg>
        <pc:spChg chg="del">
          <ac:chgData name="Артем Котов" userId="880b9dffec189bd0" providerId="Windows Live" clId="Web-{FACC2277-654C-4B9E-85A8-CCEE5CA77EBE}" dt="2019-01-20T09:52:10.836" v="469"/>
          <ac:spMkLst>
            <pc:docMk/>
            <pc:sldMk cId="3741131935" sldId="262"/>
            <ac:spMk id="8" creationId="{EEC017D8-17B6-4603-885F-90FDE352D841}"/>
          </ac:spMkLst>
        </pc:spChg>
      </pc:sldChg>
      <pc:sldChg chg="addSp delSp modSp add replId">
        <pc:chgData name="Артем Котов" userId="880b9dffec189bd0" providerId="Windows Live" clId="Web-{FACC2277-654C-4B9E-85A8-CCEE5CA77EBE}" dt="2019-01-20T12:22:39.814" v="4600" actId="20577"/>
        <pc:sldMkLst>
          <pc:docMk/>
          <pc:sldMk cId="3669948452" sldId="263"/>
        </pc:sldMkLst>
        <pc:spChg chg="mod">
          <ac:chgData name="Артем Котов" userId="880b9dffec189bd0" providerId="Windows Live" clId="Web-{FACC2277-654C-4B9E-85A8-CCEE5CA77EBE}" dt="2019-01-20T10:09:03.761" v="891" actId="20577"/>
          <ac:spMkLst>
            <pc:docMk/>
            <pc:sldMk cId="3669948452" sldId="263"/>
            <ac:spMk id="3" creationId="{00000000-0000-0000-0000-000000000000}"/>
          </ac:spMkLst>
        </pc:spChg>
        <pc:spChg chg="mod">
          <ac:chgData name="Артем Котов" userId="880b9dffec189bd0" providerId="Windows Live" clId="Web-{FACC2277-654C-4B9E-85A8-CCEE5CA77EBE}" dt="2019-01-20T12:22:39.814" v="4600" actId="20577"/>
          <ac:spMkLst>
            <pc:docMk/>
            <pc:sldMk cId="3669948452" sldId="263"/>
            <ac:spMk id="7" creationId="{00000000-0000-0000-0000-000000000000}"/>
          </ac:spMkLst>
        </pc:spChg>
        <pc:picChg chg="del">
          <ac:chgData name="Артем Котов" userId="880b9dffec189bd0" providerId="Windows Live" clId="Web-{FACC2277-654C-4B9E-85A8-CCEE5CA77EBE}" dt="2019-01-20T10:00:10.315" v="498"/>
          <ac:picMkLst>
            <pc:docMk/>
            <pc:sldMk cId="3669948452" sldId="263"/>
            <ac:picMk id="5" creationId="{0C884EA0-A352-4A9E-837E-9428EDDAFD08}"/>
          </ac:picMkLst>
        </pc:picChg>
        <pc:picChg chg="add mod modCrop">
          <ac:chgData name="Артем Котов" userId="880b9dffec189bd0" providerId="Windows Live" clId="Web-{FACC2277-654C-4B9E-85A8-CCEE5CA77EBE}" dt="2019-01-20T10:50:56.369" v="1919" actId="14100"/>
          <ac:picMkLst>
            <pc:docMk/>
            <pc:sldMk cId="3669948452" sldId="263"/>
            <ac:picMk id="6" creationId="{F1FE466D-7C1A-4BF5-AB3C-AB8EDC8F57F9}"/>
          </ac:picMkLst>
        </pc:picChg>
      </pc:sldChg>
      <pc:sldChg chg="addSp delSp modSp add ord replId">
        <pc:chgData name="Артем Котов" userId="880b9dffec189bd0" providerId="Windows Live" clId="Web-{FACC2277-654C-4B9E-85A8-CCEE5CA77EBE}" dt="2019-01-20T12:22:48.674" v="4603" actId="20577"/>
        <pc:sldMkLst>
          <pc:docMk/>
          <pc:sldMk cId="704477875" sldId="264"/>
        </pc:sldMkLst>
        <pc:spChg chg="mod">
          <ac:chgData name="Артем Котов" userId="880b9dffec189bd0" providerId="Windows Live" clId="Web-{FACC2277-654C-4B9E-85A8-CCEE5CA77EBE}" dt="2019-01-20T10:49:05.777" v="1887" actId="20577"/>
          <ac:spMkLst>
            <pc:docMk/>
            <pc:sldMk cId="704477875" sldId="264"/>
            <ac:spMk id="3" creationId="{00000000-0000-0000-0000-000000000000}"/>
          </ac:spMkLst>
        </pc:spChg>
        <pc:spChg chg="mod">
          <ac:chgData name="Артем Котов" userId="880b9dffec189bd0" providerId="Windows Live" clId="Web-{FACC2277-654C-4B9E-85A8-CCEE5CA77EBE}" dt="2019-01-20T12:22:48.674" v="4603" actId="20577"/>
          <ac:spMkLst>
            <pc:docMk/>
            <pc:sldMk cId="704477875" sldId="264"/>
            <ac:spMk id="7" creationId="{00000000-0000-0000-0000-000000000000}"/>
          </ac:spMkLst>
        </pc:spChg>
        <pc:picChg chg="mod">
          <ac:chgData name="Артем Котов" userId="880b9dffec189bd0" providerId="Windows Live" clId="Web-{FACC2277-654C-4B9E-85A8-CCEE5CA77EBE}" dt="2019-01-20T10:10:29.729" v="897" actId="1076"/>
          <ac:picMkLst>
            <pc:docMk/>
            <pc:sldMk cId="704477875" sldId="264"/>
            <ac:picMk id="2" creationId="{00000000-0000-0000-0000-000000000000}"/>
          </ac:picMkLst>
        </pc:picChg>
        <pc:picChg chg="del">
          <ac:chgData name="Артем Котов" userId="880b9dffec189bd0" providerId="Windows Live" clId="Web-{FACC2277-654C-4B9E-85A8-CCEE5CA77EBE}" dt="2019-01-20T10:12:16.602" v="920"/>
          <ac:picMkLst>
            <pc:docMk/>
            <pc:sldMk cId="704477875" sldId="264"/>
            <ac:picMk id="5" creationId="{0C884EA0-A352-4A9E-837E-9428EDDAFD08}"/>
          </ac:picMkLst>
        </pc:picChg>
        <pc:picChg chg="add del mod modCrop">
          <ac:chgData name="Артем Котов" userId="880b9dffec189bd0" providerId="Windows Live" clId="Web-{FACC2277-654C-4B9E-85A8-CCEE5CA77EBE}" dt="2019-01-20T10:49:58.589" v="1898"/>
          <ac:picMkLst>
            <pc:docMk/>
            <pc:sldMk cId="704477875" sldId="264"/>
            <ac:picMk id="6" creationId="{1B72B549-CFD9-466E-A3D5-7A11EC348D70}"/>
          </ac:picMkLst>
        </pc:picChg>
        <pc:picChg chg="add mod modCrop">
          <ac:chgData name="Артем Котов" userId="880b9dffec189bd0" providerId="Windows Live" clId="Web-{FACC2277-654C-4B9E-85A8-CCEE5CA77EBE}" dt="2019-01-20T10:50:17.573" v="1901" actId="1076"/>
          <ac:picMkLst>
            <pc:docMk/>
            <pc:sldMk cId="704477875" sldId="264"/>
            <ac:picMk id="9" creationId="{C9A9936D-4E1E-49E3-8B7E-CC3B6D0DEF6E}"/>
          </ac:picMkLst>
        </pc:picChg>
      </pc:sldChg>
      <pc:sldChg chg="addSp delSp modSp add replId">
        <pc:chgData name="Артем Котов" userId="880b9dffec189bd0" providerId="Windows Live" clId="Web-{FACC2277-654C-4B9E-85A8-CCEE5CA77EBE}" dt="2019-01-20T12:23:05.189" v="4611" actId="20577"/>
        <pc:sldMkLst>
          <pc:docMk/>
          <pc:sldMk cId="2196894479" sldId="265"/>
        </pc:sldMkLst>
        <pc:spChg chg="mod">
          <ac:chgData name="Артем Котов" userId="880b9dffec189bd0" providerId="Windows Live" clId="Web-{FACC2277-654C-4B9E-85A8-CCEE5CA77EBE}" dt="2019-01-20T10:34:54.647" v="1467" actId="20577"/>
          <ac:spMkLst>
            <pc:docMk/>
            <pc:sldMk cId="2196894479" sldId="265"/>
            <ac:spMk id="3" creationId="{00000000-0000-0000-0000-000000000000}"/>
          </ac:spMkLst>
        </pc:spChg>
        <pc:spChg chg="mod">
          <ac:chgData name="Артем Котов" userId="880b9dffec189bd0" providerId="Windows Live" clId="Web-{FACC2277-654C-4B9E-85A8-CCEE5CA77EBE}" dt="2019-01-20T12:23:05.189" v="4611" actId="20577"/>
          <ac:spMkLst>
            <pc:docMk/>
            <pc:sldMk cId="2196894479" sldId="265"/>
            <ac:spMk id="7" creationId="{00000000-0000-0000-0000-000000000000}"/>
          </ac:spMkLst>
        </pc:spChg>
        <pc:picChg chg="del">
          <ac:chgData name="Артем Котов" userId="880b9dffec189bd0" providerId="Windows Live" clId="Web-{FACC2277-654C-4B9E-85A8-CCEE5CA77EBE}" dt="2019-01-20T10:26:56.810" v="1166"/>
          <ac:picMkLst>
            <pc:docMk/>
            <pc:sldMk cId="2196894479" sldId="265"/>
            <ac:picMk id="5" creationId="{0C884EA0-A352-4A9E-837E-9428EDDAFD08}"/>
          </ac:picMkLst>
        </pc:picChg>
        <pc:picChg chg="add mod modCrop">
          <ac:chgData name="Артем Котов" userId="880b9dffec189bd0" providerId="Windows Live" clId="Web-{FACC2277-654C-4B9E-85A8-CCEE5CA77EBE}" dt="2019-01-20T12:23:00.502" v="4610" actId="1076"/>
          <ac:picMkLst>
            <pc:docMk/>
            <pc:sldMk cId="2196894479" sldId="265"/>
            <ac:picMk id="6" creationId="{403FBDDD-0881-4641-9ECA-220F9EDE6C4E}"/>
          </ac:picMkLst>
        </pc:picChg>
      </pc:sldChg>
      <pc:sldChg chg="modSp add del replId">
        <pc:chgData name="Артем Котов" userId="880b9dffec189bd0" providerId="Windows Live" clId="Web-{FACC2277-654C-4B9E-85A8-CCEE5CA77EBE}" dt="2019-01-20T10:39:47.112" v="1494"/>
        <pc:sldMkLst>
          <pc:docMk/>
          <pc:sldMk cId="1392231453" sldId="266"/>
        </pc:sldMkLst>
        <pc:spChg chg="mod">
          <ac:chgData name="Артем Котов" userId="880b9dffec189bd0" providerId="Windows Live" clId="Web-{FACC2277-654C-4B9E-85A8-CCEE5CA77EBE}" dt="2019-01-20T10:37:10.802" v="1493" actId="14100"/>
          <ac:spMkLst>
            <pc:docMk/>
            <pc:sldMk cId="1392231453" sldId="266"/>
            <ac:spMk id="3" creationId="{00000000-0000-0000-0000-000000000000}"/>
          </ac:spMkLst>
        </pc:spChg>
      </pc:sldChg>
      <pc:sldChg chg="addSp delSp modSp add ord replId">
        <pc:chgData name="Артем Котов" userId="880b9dffec189bd0" providerId="Windows Live" clId="Web-{FACC2277-654C-4B9E-85A8-CCEE5CA77EBE}" dt="2019-01-20T12:22:54.502" v="4606" actId="20577"/>
        <pc:sldMkLst>
          <pc:docMk/>
          <pc:sldMk cId="3995049676" sldId="266"/>
        </pc:sldMkLst>
        <pc:spChg chg="mod">
          <ac:chgData name="Артем Котов" userId="880b9dffec189bd0" providerId="Windows Live" clId="Web-{FACC2277-654C-4B9E-85A8-CCEE5CA77EBE}" dt="2019-01-20T11:09:09.025" v="2487" actId="20577"/>
          <ac:spMkLst>
            <pc:docMk/>
            <pc:sldMk cId="3995049676" sldId="266"/>
            <ac:spMk id="3" creationId="{00000000-0000-0000-0000-000000000000}"/>
          </ac:spMkLst>
        </pc:spChg>
        <pc:spChg chg="mod">
          <ac:chgData name="Артем Котов" userId="880b9dffec189bd0" providerId="Windows Live" clId="Web-{FACC2277-654C-4B9E-85A8-CCEE5CA77EBE}" dt="2019-01-20T12:22:54.502" v="4606" actId="20577"/>
          <ac:spMkLst>
            <pc:docMk/>
            <pc:sldMk cId="3995049676" sldId="266"/>
            <ac:spMk id="7" creationId="{00000000-0000-0000-0000-000000000000}"/>
          </ac:spMkLst>
        </pc:spChg>
        <pc:picChg chg="mod">
          <ac:chgData name="Артем Котов" userId="880b9dffec189bd0" providerId="Windows Live" clId="Web-{FACC2277-654C-4B9E-85A8-CCEE5CA77EBE}" dt="2019-01-20T10:40:52.361" v="1514" actId="1076"/>
          <ac:picMkLst>
            <pc:docMk/>
            <pc:sldMk cId="3995049676" sldId="266"/>
            <ac:picMk id="2" creationId="{00000000-0000-0000-0000-000000000000}"/>
          </ac:picMkLst>
        </pc:picChg>
        <pc:picChg chg="del mod">
          <ac:chgData name="Артем Котов" userId="880b9dffec189bd0" providerId="Windows Live" clId="Web-{FACC2277-654C-4B9E-85A8-CCEE5CA77EBE}" dt="2019-01-20T10:55:39.225" v="1949"/>
          <ac:picMkLst>
            <pc:docMk/>
            <pc:sldMk cId="3995049676" sldId="266"/>
            <ac:picMk id="5" creationId="{0C884EA0-A352-4A9E-837E-9428EDDAFD08}"/>
          </ac:picMkLst>
        </pc:picChg>
        <pc:picChg chg="add mod modCrop">
          <ac:chgData name="Артем Котов" userId="880b9dffec189bd0" providerId="Windows Live" clId="Web-{FACC2277-654C-4B9E-85A8-CCEE5CA77EBE}" dt="2019-01-20T10:55:44.912" v="1950" actId="1076"/>
          <ac:picMkLst>
            <pc:docMk/>
            <pc:sldMk cId="3995049676" sldId="266"/>
            <ac:picMk id="6" creationId="{E1A1B885-AC22-4799-93C6-05688E4CC9CC}"/>
          </ac:picMkLst>
        </pc:picChg>
      </pc:sldChg>
      <pc:sldChg chg="add del replId">
        <pc:chgData name="Артем Котов" userId="880b9dffec189bd0" providerId="Windows Live" clId="Web-{FACC2277-654C-4B9E-85A8-CCEE5CA77EBE}" dt="2019-01-20T10:57:08.380" v="2005"/>
        <pc:sldMkLst>
          <pc:docMk/>
          <pc:sldMk cId="3898318003" sldId="267"/>
        </pc:sldMkLst>
      </pc:sldChg>
      <pc:sldChg chg="addSp delSp modSp add ord replId">
        <pc:chgData name="Артем Котов" userId="880b9dffec189bd0" providerId="Windows Live" clId="Web-{FACC2277-654C-4B9E-85A8-CCEE5CA77EBE}" dt="2019-01-20T12:23:10.361" v="4614" actId="20577"/>
        <pc:sldMkLst>
          <pc:docMk/>
          <pc:sldMk cId="4178919372" sldId="267"/>
        </pc:sldMkLst>
        <pc:spChg chg="mod">
          <ac:chgData name="Артем Котов" userId="880b9dffec189bd0" providerId="Windows Live" clId="Web-{FACC2277-654C-4B9E-85A8-CCEE5CA77EBE}" dt="2019-01-20T11:07:38.450" v="2479" actId="20577"/>
          <ac:spMkLst>
            <pc:docMk/>
            <pc:sldMk cId="4178919372" sldId="267"/>
            <ac:spMk id="3" creationId="{00000000-0000-0000-0000-000000000000}"/>
          </ac:spMkLst>
        </pc:spChg>
        <pc:spChg chg="mod">
          <ac:chgData name="Артем Котов" userId="880b9dffec189bd0" providerId="Windows Live" clId="Web-{FACC2277-654C-4B9E-85A8-CCEE5CA77EBE}" dt="2019-01-20T12:23:10.361" v="4614" actId="20577"/>
          <ac:spMkLst>
            <pc:docMk/>
            <pc:sldMk cId="4178919372" sldId="267"/>
            <ac:spMk id="7" creationId="{00000000-0000-0000-0000-000000000000}"/>
          </ac:spMkLst>
        </pc:spChg>
        <pc:picChg chg="mod">
          <ac:chgData name="Артем Котов" userId="880b9dffec189bd0" providerId="Windows Live" clId="Web-{FACC2277-654C-4B9E-85A8-CCEE5CA77EBE}" dt="2019-01-20T11:05:46.184" v="2400" actId="1076"/>
          <ac:picMkLst>
            <pc:docMk/>
            <pc:sldMk cId="4178919372" sldId="267"/>
            <ac:picMk id="2" creationId="{00000000-0000-0000-0000-000000000000}"/>
          </ac:picMkLst>
        </pc:picChg>
        <pc:picChg chg="del">
          <ac:chgData name="Артем Котов" userId="880b9dffec189bd0" providerId="Windows Live" clId="Web-{FACC2277-654C-4B9E-85A8-CCEE5CA77EBE}" dt="2019-01-20T11:03:46.160" v="2263"/>
          <ac:picMkLst>
            <pc:docMk/>
            <pc:sldMk cId="4178919372" sldId="267"/>
            <ac:picMk id="5" creationId="{0C884EA0-A352-4A9E-837E-9428EDDAFD08}"/>
          </ac:picMkLst>
        </pc:picChg>
        <pc:picChg chg="add mod modCrop">
          <ac:chgData name="Артем Котов" userId="880b9dffec189bd0" providerId="Windows Live" clId="Web-{FACC2277-654C-4B9E-85A8-CCEE5CA77EBE}" dt="2019-01-20T11:03:43.876" v="2262" actId="14100"/>
          <ac:picMkLst>
            <pc:docMk/>
            <pc:sldMk cId="4178919372" sldId="267"/>
            <ac:picMk id="6" creationId="{188F773F-2CBE-4B04-9008-1A43977E36C2}"/>
          </ac:picMkLst>
        </pc:picChg>
      </pc:sldChg>
      <pc:sldChg chg="addSp modSp add replId">
        <pc:chgData name="Артем Котов" userId="880b9dffec189bd0" providerId="Windows Live" clId="Web-{FACC2277-654C-4B9E-85A8-CCEE5CA77EBE}" dt="2019-01-20T11:45:55.593" v="3535" actId="20577"/>
        <pc:sldMkLst>
          <pc:docMk/>
          <pc:sldMk cId="2989218296" sldId="268"/>
        </pc:sldMkLst>
        <pc:spChg chg="mod">
          <ac:chgData name="Артем Котов" userId="880b9dffec189bd0" providerId="Windows Live" clId="Web-{FACC2277-654C-4B9E-85A8-CCEE5CA77EBE}" dt="2019-01-20T11:12:42.860" v="2532" actId="20577"/>
          <ac:spMkLst>
            <pc:docMk/>
            <pc:sldMk cId="2989218296" sldId="268"/>
            <ac:spMk id="3" creationId="{00000000-0000-0000-0000-000000000000}"/>
          </ac:spMkLst>
        </pc:spChg>
        <pc:spChg chg="add mod">
          <ac:chgData name="Артем Котов" userId="880b9dffec189bd0" providerId="Windows Live" clId="Web-{FACC2277-654C-4B9E-85A8-CCEE5CA77EBE}" dt="2019-01-20T11:45:55.593" v="3535" actId="20577"/>
          <ac:spMkLst>
            <pc:docMk/>
            <pc:sldMk cId="2989218296" sldId="268"/>
            <ac:spMk id="5" creationId="{3D1AB913-9274-42FF-95E2-4AE5189E9D8F}"/>
          </ac:spMkLst>
        </pc:spChg>
      </pc:sldChg>
      <pc:sldChg chg="modSp add del ord replId">
        <pc:chgData name="Артем Котов" userId="880b9dffec189bd0" providerId="Windows Live" clId="Web-{FACC2277-654C-4B9E-85A8-CCEE5CA77EBE}" dt="2019-01-20T11:12:22.602" v="2516"/>
        <pc:sldMkLst>
          <pc:docMk/>
          <pc:sldMk cId="3975590444" sldId="268"/>
        </pc:sldMkLst>
        <pc:spChg chg="mod">
          <ac:chgData name="Артем Котов" userId="880b9dffec189bd0" providerId="Windows Live" clId="Web-{FACC2277-654C-4B9E-85A8-CCEE5CA77EBE}" dt="2019-01-20T11:11:54.841" v="2513" actId="20577"/>
          <ac:spMkLst>
            <pc:docMk/>
            <pc:sldMk cId="3975590444" sldId="268"/>
            <ac:spMk id="4" creationId="{00000000-0000-0000-0000-000000000000}"/>
          </ac:spMkLst>
        </pc:spChg>
      </pc:sldChg>
      <pc:sldChg chg="addSp delSp modSp add replId">
        <pc:chgData name="Артем Котов" userId="880b9dffec189bd0" providerId="Windows Live" clId="Web-{FACC2277-654C-4B9E-85A8-CCEE5CA77EBE}" dt="2019-01-20T12:23:25.986" v="4622" actId="20577"/>
        <pc:sldMkLst>
          <pc:docMk/>
          <pc:sldMk cId="51353801" sldId="269"/>
        </pc:sldMkLst>
        <pc:spChg chg="del mod">
          <ac:chgData name="Артем Котов" userId="880b9dffec189bd0" providerId="Windows Live" clId="Web-{FACC2277-654C-4B9E-85A8-CCEE5CA77EBE}" dt="2019-01-20T11:29:48.744" v="3323"/>
          <ac:spMkLst>
            <pc:docMk/>
            <pc:sldMk cId="51353801" sldId="269"/>
            <ac:spMk id="3" creationId="{00000000-0000-0000-0000-000000000000}"/>
          </ac:spMkLst>
        </pc:spChg>
        <pc:spChg chg="mod">
          <ac:chgData name="Артем Котов" userId="880b9dffec189bd0" providerId="Windows Live" clId="Web-{FACC2277-654C-4B9E-85A8-CCEE5CA77EBE}" dt="2019-01-20T11:19:34.705" v="2854" actId="20577"/>
          <ac:spMkLst>
            <pc:docMk/>
            <pc:sldMk cId="51353801" sldId="269"/>
            <ac:spMk id="4" creationId="{00000000-0000-0000-0000-000000000000}"/>
          </ac:spMkLst>
        </pc:spChg>
        <pc:spChg chg="del">
          <ac:chgData name="Артем Котов" userId="880b9dffec189bd0" providerId="Windows Live" clId="Web-{FACC2277-654C-4B9E-85A8-CCEE5CA77EBE}" dt="2019-01-20T11:27:19.886" v="3307"/>
          <ac:spMkLst>
            <pc:docMk/>
            <pc:sldMk cId="51353801" sldId="269"/>
            <ac:spMk id="7" creationId="{00000000-0000-0000-0000-000000000000}"/>
          </ac:spMkLst>
        </pc:spChg>
        <pc:spChg chg="add mod">
          <ac:chgData name="Артем Котов" userId="880b9dffec189bd0" providerId="Windows Live" clId="Web-{FACC2277-654C-4B9E-85A8-CCEE5CA77EBE}" dt="2019-01-20T12:23:20.642" v="4619" actId="20577"/>
          <ac:spMkLst>
            <pc:docMk/>
            <pc:sldMk cId="51353801" sldId="269"/>
            <ac:spMk id="12" creationId="{DA55CDB2-C8E8-4830-AAF1-E7550DBF5B5A}"/>
          </ac:spMkLst>
        </pc:spChg>
        <pc:spChg chg="add mod">
          <ac:chgData name="Артем Котов" userId="880b9dffec189bd0" providerId="Windows Live" clId="Web-{FACC2277-654C-4B9E-85A8-CCEE5CA77EBE}" dt="2019-01-20T12:23:25.986" v="4622" actId="20577"/>
          <ac:spMkLst>
            <pc:docMk/>
            <pc:sldMk cId="51353801" sldId="269"/>
            <ac:spMk id="14" creationId="{ECA6DFE1-689D-4E86-9C2C-65B2DD70EAA2}"/>
          </ac:spMkLst>
        </pc:spChg>
        <pc:picChg chg="del">
          <ac:chgData name="Артем Котов" userId="880b9dffec189bd0" providerId="Windows Live" clId="Web-{FACC2277-654C-4B9E-85A8-CCEE5CA77EBE}" dt="2019-01-20T11:27:18.198" v="3306"/>
          <ac:picMkLst>
            <pc:docMk/>
            <pc:sldMk cId="51353801" sldId="269"/>
            <ac:picMk id="5" creationId="{0C884EA0-A352-4A9E-837E-9428EDDAFD08}"/>
          </ac:picMkLst>
        </pc:picChg>
        <pc:picChg chg="add mod modCrop">
          <ac:chgData name="Артем Котов" userId="880b9dffec189bd0" providerId="Windows Live" clId="Web-{FACC2277-654C-4B9E-85A8-CCEE5CA77EBE}" dt="2019-01-20T11:39:02.051" v="3422" actId="1076"/>
          <ac:picMkLst>
            <pc:docMk/>
            <pc:sldMk cId="51353801" sldId="269"/>
            <ac:picMk id="6" creationId="{6B65C01F-6C76-4376-A4E3-C44A0B074C6C}"/>
          </ac:picMkLst>
        </pc:picChg>
        <pc:picChg chg="add mod">
          <ac:chgData name="Артем Котов" userId="880b9dffec189bd0" providerId="Windows Live" clId="Web-{FACC2277-654C-4B9E-85A8-CCEE5CA77EBE}" dt="2019-01-20T11:39:02.004" v="3419" actId="1076"/>
          <ac:picMkLst>
            <pc:docMk/>
            <pc:sldMk cId="51353801" sldId="269"/>
            <ac:picMk id="9" creationId="{01E5FAFC-C8CB-478B-AED6-6A9A2FFC4758}"/>
          </ac:picMkLst>
        </pc:picChg>
      </pc:sldChg>
      <pc:sldChg chg="addSp delSp modSp add replId">
        <pc:chgData name="Артем Котов" userId="880b9dffec189bd0" providerId="Windows Live" clId="Web-{FACC2277-654C-4B9E-85A8-CCEE5CA77EBE}" dt="2019-01-20T12:23:40.064" v="4633" actId="20577"/>
        <pc:sldMkLst>
          <pc:docMk/>
          <pc:sldMk cId="885066827" sldId="270"/>
        </pc:sldMkLst>
        <pc:spChg chg="mod">
          <ac:chgData name="Артем Котов" userId="880b9dffec189bd0" providerId="Windows Live" clId="Web-{FACC2277-654C-4B9E-85A8-CCEE5CA77EBE}" dt="2019-01-20T12:23:34.814" v="4629" actId="20577"/>
          <ac:spMkLst>
            <pc:docMk/>
            <pc:sldMk cId="885066827" sldId="270"/>
            <ac:spMk id="12" creationId="{DA55CDB2-C8E8-4830-AAF1-E7550DBF5B5A}"/>
          </ac:spMkLst>
        </pc:spChg>
        <pc:spChg chg="mod">
          <ac:chgData name="Артем Котов" userId="880b9dffec189bd0" providerId="Windows Live" clId="Web-{FACC2277-654C-4B9E-85A8-CCEE5CA77EBE}" dt="2019-01-20T12:23:40.064" v="4633" actId="20577"/>
          <ac:spMkLst>
            <pc:docMk/>
            <pc:sldMk cId="885066827" sldId="270"/>
            <ac:spMk id="14" creationId="{ECA6DFE1-689D-4E86-9C2C-65B2DD70EAA2}"/>
          </ac:spMkLst>
        </pc:spChg>
        <pc:picChg chg="add mod modCrop">
          <ac:chgData name="Артем Котов" userId="880b9dffec189bd0" providerId="Windows Live" clId="Web-{FACC2277-654C-4B9E-85A8-CCEE5CA77EBE}" dt="2019-01-20T11:43:16.720" v="3438" actId="14100"/>
          <ac:picMkLst>
            <pc:docMk/>
            <pc:sldMk cId="885066827" sldId="270"/>
            <ac:picMk id="3" creationId="{23DA6221-D968-4143-9A7E-78DFAAC3C5EB}"/>
          </ac:picMkLst>
        </pc:picChg>
        <pc:picChg chg="del">
          <ac:chgData name="Артем Котов" userId="880b9dffec189bd0" providerId="Windows Live" clId="Web-{FACC2277-654C-4B9E-85A8-CCEE5CA77EBE}" dt="2019-01-20T11:43:33.923" v="3441"/>
          <ac:picMkLst>
            <pc:docMk/>
            <pc:sldMk cId="885066827" sldId="270"/>
            <ac:picMk id="6" creationId="{6B65C01F-6C76-4376-A4E3-C44A0B074C6C}"/>
          </ac:picMkLst>
        </pc:picChg>
        <pc:picChg chg="add mod modCrop">
          <ac:chgData name="Артем Котов" userId="880b9dffec189bd0" providerId="Windows Live" clId="Web-{FACC2277-654C-4B9E-85A8-CCEE5CA77EBE}" dt="2019-01-20T11:43:19.970" v="3439" actId="14100"/>
          <ac:picMkLst>
            <pc:docMk/>
            <pc:sldMk cId="885066827" sldId="270"/>
            <ac:picMk id="7" creationId="{2A08780F-1F89-4DBA-A4AB-3AD517DA15DD}"/>
          </ac:picMkLst>
        </pc:picChg>
        <pc:picChg chg="del">
          <ac:chgData name="Артем Котов" userId="880b9dffec189bd0" providerId="Windows Live" clId="Web-{FACC2277-654C-4B9E-85A8-CCEE5CA77EBE}" dt="2019-01-20T11:43:32.719" v="3440"/>
          <ac:picMkLst>
            <pc:docMk/>
            <pc:sldMk cId="885066827" sldId="270"/>
            <ac:picMk id="9" creationId="{01E5FAFC-C8CB-478B-AED6-6A9A2FFC4758}"/>
          </ac:picMkLst>
        </pc:picChg>
      </pc:sldChg>
      <pc:sldChg chg="addSp delSp modSp add ord replId">
        <pc:chgData name="Артем Котов" userId="880b9dffec189bd0" providerId="Windows Live" clId="Web-{FACC2277-654C-4B9E-85A8-CCEE5CA77EBE}" dt="2019-01-20T12:23:51.485" v="4638" actId="20577"/>
        <pc:sldMkLst>
          <pc:docMk/>
          <pc:sldMk cId="3577012305" sldId="271"/>
        </pc:sldMkLst>
        <pc:spChg chg="mod">
          <ac:chgData name="Артем Котов" userId="880b9dffec189bd0" providerId="Windows Live" clId="Web-{FACC2277-654C-4B9E-85A8-CCEE5CA77EBE}" dt="2019-01-20T11:49:42.387" v="3546" actId="20577"/>
          <ac:spMkLst>
            <pc:docMk/>
            <pc:sldMk cId="3577012305" sldId="271"/>
            <ac:spMk id="3" creationId="{00000000-0000-0000-0000-000000000000}"/>
          </ac:spMkLst>
        </pc:spChg>
        <pc:spChg chg="del mod">
          <ac:chgData name="Артем Котов" userId="880b9dffec189bd0" providerId="Windows Live" clId="Web-{FACC2277-654C-4B9E-85A8-CCEE5CA77EBE}" dt="2019-01-20T11:58:10.099" v="4092"/>
          <ac:spMkLst>
            <pc:docMk/>
            <pc:sldMk cId="3577012305" sldId="271"/>
            <ac:spMk id="5" creationId="{3D1AB913-9274-42FF-95E2-4AE5189E9D8F}"/>
          </ac:spMkLst>
        </pc:spChg>
        <pc:spChg chg="add mod">
          <ac:chgData name="Артем Котов" userId="880b9dffec189bd0" providerId="Windows Live" clId="Web-{FACC2277-654C-4B9E-85A8-CCEE5CA77EBE}" dt="2019-01-20T12:23:46.720" v="4635" actId="20577"/>
          <ac:spMkLst>
            <pc:docMk/>
            <pc:sldMk cId="3577012305" sldId="271"/>
            <ac:spMk id="10" creationId="{7EC1598C-1699-4207-8CC3-3F781A34A1CB}"/>
          </ac:spMkLst>
        </pc:spChg>
        <pc:spChg chg="add del mod">
          <ac:chgData name="Артем Котов" userId="880b9dffec189bd0" providerId="Windows Live" clId="Web-{FACC2277-654C-4B9E-85A8-CCEE5CA77EBE}" dt="2019-01-20T12:03:08.767" v="4204"/>
          <ac:spMkLst>
            <pc:docMk/>
            <pc:sldMk cId="3577012305" sldId="271"/>
            <ac:spMk id="12" creationId="{34E56A0C-02D0-4887-96A7-07C0CF5A96E0}"/>
          </ac:spMkLst>
        </pc:spChg>
        <pc:spChg chg="add mod">
          <ac:chgData name="Артем Котов" userId="880b9dffec189bd0" providerId="Windows Live" clId="Web-{FACC2277-654C-4B9E-85A8-CCEE5CA77EBE}" dt="2019-01-20T12:23:51.485" v="4638" actId="20577"/>
          <ac:spMkLst>
            <pc:docMk/>
            <pc:sldMk cId="3577012305" sldId="271"/>
            <ac:spMk id="13" creationId="{DB1E8F19-4D8A-422C-8C66-DF69E77D82FD}"/>
          </ac:spMkLst>
        </pc:spChg>
        <pc:picChg chg="mod">
          <ac:chgData name="Артем Котов" userId="880b9dffec189bd0" providerId="Windows Live" clId="Web-{FACC2277-654C-4B9E-85A8-CCEE5CA77EBE}" dt="2019-01-20T12:01:34.081" v="4126" actId="1076"/>
          <ac:picMkLst>
            <pc:docMk/>
            <pc:sldMk cId="3577012305" sldId="271"/>
            <ac:picMk id="2" creationId="{00000000-0000-0000-0000-000000000000}"/>
          </ac:picMkLst>
        </pc:picChg>
        <pc:picChg chg="add mod modCrop">
          <ac:chgData name="Артем Котов" userId="880b9dffec189bd0" providerId="Windows Live" clId="Web-{FACC2277-654C-4B9E-85A8-CCEE5CA77EBE}" dt="2019-01-20T12:01:06.893" v="4120" actId="1076"/>
          <ac:picMkLst>
            <pc:docMk/>
            <pc:sldMk cId="3577012305" sldId="271"/>
            <ac:picMk id="4" creationId="{5FE6C47B-7151-4D19-9A11-D0BE5B775F6C}"/>
          </ac:picMkLst>
        </pc:picChg>
        <pc:picChg chg="add mod modCrop">
          <ac:chgData name="Артем Котов" userId="880b9dffec189bd0" providerId="Windows Live" clId="Web-{FACC2277-654C-4B9E-85A8-CCEE5CA77EBE}" dt="2019-01-20T12:01:06.862" v="4119" actId="1076"/>
          <ac:picMkLst>
            <pc:docMk/>
            <pc:sldMk cId="3577012305" sldId="271"/>
            <ac:picMk id="7" creationId="{7573915B-1737-4466-BCE8-160666562ADE}"/>
          </ac:picMkLst>
        </pc:picChg>
      </pc:sldChg>
      <pc:sldChg chg="modSp add replId">
        <pc:chgData name="Артем Котов" userId="880b9dffec189bd0" providerId="Windows Live" clId="Web-{FACC2277-654C-4B9E-85A8-CCEE5CA77EBE}" dt="2019-01-20T12:12:24.760" v="4433" actId="20577"/>
        <pc:sldMkLst>
          <pc:docMk/>
          <pc:sldMk cId="3107645816" sldId="272"/>
        </pc:sldMkLst>
        <pc:spChg chg="mod">
          <ac:chgData name="Артем Котов" userId="880b9dffec189bd0" providerId="Windows Live" clId="Web-{FACC2277-654C-4B9E-85A8-CCEE5CA77EBE}" dt="2019-01-20T12:12:24.760" v="4433" actId="20577"/>
          <ac:spMkLst>
            <pc:docMk/>
            <pc:sldMk cId="3107645816" sldId="272"/>
            <ac:spMk id="5" creationId="{3D1AB913-9274-42FF-95E2-4AE5189E9D8F}"/>
          </ac:spMkLst>
        </pc:spChg>
      </pc:sldChg>
      <pc:sldChg chg="addSp delSp modSp add replId">
        <pc:chgData name="Артем Котов" userId="880b9dffec189bd0" providerId="Windows Live" clId="Web-{FACC2277-654C-4B9E-85A8-CCEE5CA77EBE}" dt="2019-01-20T12:24:06.798" v="4646" actId="20577"/>
        <pc:sldMkLst>
          <pc:docMk/>
          <pc:sldMk cId="1307812169" sldId="273"/>
        </pc:sldMkLst>
        <pc:spChg chg="mod">
          <ac:chgData name="Артем Котов" userId="880b9dffec189bd0" providerId="Windows Live" clId="Web-{FACC2277-654C-4B9E-85A8-CCEE5CA77EBE}" dt="2019-01-20T12:23:58.641" v="4641" actId="20577"/>
          <ac:spMkLst>
            <pc:docMk/>
            <pc:sldMk cId="1307812169" sldId="273"/>
            <ac:spMk id="10" creationId="{7EC1598C-1699-4207-8CC3-3F781A34A1CB}"/>
          </ac:spMkLst>
        </pc:spChg>
        <pc:spChg chg="mod">
          <ac:chgData name="Артем Котов" userId="880b9dffec189bd0" providerId="Windows Live" clId="Web-{FACC2277-654C-4B9E-85A8-CCEE5CA77EBE}" dt="2019-01-20T12:24:06.798" v="4646" actId="20577"/>
          <ac:spMkLst>
            <pc:docMk/>
            <pc:sldMk cId="1307812169" sldId="273"/>
            <ac:spMk id="13" creationId="{DB1E8F19-4D8A-422C-8C66-DF69E77D82FD}"/>
          </ac:spMkLst>
        </pc:spChg>
        <pc:picChg chg="del">
          <ac:chgData name="Артем Котов" userId="880b9dffec189bd0" providerId="Windows Live" clId="Web-{FACC2277-654C-4B9E-85A8-CCEE5CA77EBE}" dt="2019-01-20T12:06:25.499" v="4319"/>
          <ac:picMkLst>
            <pc:docMk/>
            <pc:sldMk cId="1307812169" sldId="273"/>
            <ac:picMk id="4" creationId="{5FE6C47B-7151-4D19-9A11-D0BE5B775F6C}"/>
          </ac:picMkLst>
        </pc:picChg>
        <pc:picChg chg="add mod modCrop">
          <ac:chgData name="Артем Котов" userId="880b9dffec189bd0" providerId="Windows Live" clId="Web-{FACC2277-654C-4B9E-85A8-CCEE5CA77EBE}" dt="2019-01-20T12:09:46.137" v="4377" actId="1076"/>
          <ac:picMkLst>
            <pc:docMk/>
            <pc:sldMk cId="1307812169" sldId="273"/>
            <ac:picMk id="5" creationId="{A6D9F03D-40B0-4E29-8E4A-8F3631EED49A}"/>
          </ac:picMkLst>
        </pc:picChg>
        <pc:picChg chg="del">
          <ac:chgData name="Артем Котов" userId="880b9dffec189bd0" providerId="Windows Live" clId="Web-{FACC2277-654C-4B9E-85A8-CCEE5CA77EBE}" dt="2019-01-20T12:09:28.012" v="4374"/>
          <ac:picMkLst>
            <pc:docMk/>
            <pc:sldMk cId="1307812169" sldId="273"/>
            <ac:picMk id="7" creationId="{7573915B-1737-4466-BCE8-160666562ADE}"/>
          </ac:picMkLst>
        </pc:picChg>
        <pc:picChg chg="add mod modCrop">
          <ac:chgData name="Артем Котов" userId="880b9dffec189bd0" providerId="Windows Live" clId="Web-{FACC2277-654C-4B9E-85A8-CCEE5CA77EBE}" dt="2019-01-20T12:09:37.324" v="4376" actId="1076"/>
          <ac:picMkLst>
            <pc:docMk/>
            <pc:sldMk cId="1307812169" sldId="273"/>
            <ac:picMk id="8" creationId="{508F795E-9089-4184-AC88-71919810C222}"/>
          </ac:picMkLst>
        </pc:picChg>
      </pc:sldChg>
      <pc:sldChg chg="modSp add replId">
        <pc:chgData name="Артем Котов" userId="880b9dffec189bd0" providerId="Windows Live" clId="Web-{FACC2277-654C-4B9E-85A8-CCEE5CA77EBE}" dt="2019-01-20T12:15:58.257" v="4455" actId="20577"/>
        <pc:sldMkLst>
          <pc:docMk/>
          <pc:sldMk cId="4093231580" sldId="274"/>
        </pc:sldMkLst>
        <pc:spChg chg="mod">
          <ac:chgData name="Артем Котов" userId="880b9dffec189bd0" providerId="Windows Live" clId="Web-{FACC2277-654C-4B9E-85A8-CCEE5CA77EBE}" dt="2019-01-20T12:15:58.257" v="4455" actId="20577"/>
          <ac:spMkLst>
            <pc:docMk/>
            <pc:sldMk cId="4093231580" sldId="274"/>
            <ac:spMk id="5" creationId="{3D1AB913-9274-42FF-95E2-4AE5189E9D8F}"/>
          </ac:spMkLst>
        </pc:spChg>
      </pc:sldChg>
      <pc:sldChg chg="addSp delSp modSp add replId">
        <pc:chgData name="Артем Котов" userId="880b9dffec189bd0" providerId="Windows Live" clId="Web-{FACC2277-654C-4B9E-85A8-CCEE5CA77EBE}" dt="2019-01-20T12:22:23.736" v="4595" actId="20577"/>
        <pc:sldMkLst>
          <pc:docMk/>
          <pc:sldMk cId="1454149908" sldId="275"/>
        </pc:sldMkLst>
        <pc:spChg chg="mod">
          <ac:chgData name="Артем Котов" userId="880b9dffec189bd0" providerId="Windows Live" clId="Web-{FACC2277-654C-4B9E-85A8-CCEE5CA77EBE}" dt="2019-01-20T12:22:23.736" v="4595" actId="20577"/>
          <ac:spMkLst>
            <pc:docMk/>
            <pc:sldMk cId="1454149908" sldId="275"/>
            <ac:spMk id="3" creationId="{00000000-0000-0000-0000-000000000000}"/>
          </ac:spMkLst>
        </pc:spChg>
        <pc:spChg chg="mod">
          <ac:chgData name="Артем Котов" userId="880b9dffec189bd0" providerId="Windows Live" clId="Web-{FACC2277-654C-4B9E-85A8-CCEE5CA77EBE}" dt="2019-01-20T12:17:11.772" v="4465" actId="20577"/>
          <ac:spMkLst>
            <pc:docMk/>
            <pc:sldMk cId="1454149908" sldId="275"/>
            <ac:spMk id="4" creationId="{00000000-0000-0000-0000-000000000000}"/>
          </ac:spMkLst>
        </pc:spChg>
        <pc:spChg chg="del mod">
          <ac:chgData name="Артем Котов" userId="880b9dffec189bd0" providerId="Windows Live" clId="Web-{FACC2277-654C-4B9E-85A8-CCEE5CA77EBE}" dt="2019-01-20T12:17:21.178" v="4470"/>
          <ac:spMkLst>
            <pc:docMk/>
            <pc:sldMk cId="1454149908" sldId="275"/>
            <ac:spMk id="7" creationId="{00000000-0000-0000-0000-000000000000}"/>
          </ac:spMkLst>
        </pc:spChg>
        <pc:picChg chg="del">
          <ac:chgData name="Артем Котов" userId="880b9dffec189bd0" providerId="Windows Live" clId="Web-{FACC2277-654C-4B9E-85A8-CCEE5CA77EBE}" dt="2019-01-20T12:18:25.802" v="4478"/>
          <ac:picMkLst>
            <pc:docMk/>
            <pc:sldMk cId="1454149908" sldId="275"/>
            <ac:picMk id="5" creationId="{0C884EA0-A352-4A9E-837E-9428EDDAFD08}"/>
          </ac:picMkLst>
        </pc:picChg>
        <pc:picChg chg="add mod modCrop">
          <ac:chgData name="Артем Котов" userId="880b9dffec189bd0" providerId="Windows Live" clId="Web-{FACC2277-654C-4B9E-85A8-CCEE5CA77EBE}" dt="2019-01-20T12:18:23.771" v="4477" actId="14100"/>
          <ac:picMkLst>
            <pc:docMk/>
            <pc:sldMk cId="1454149908" sldId="275"/>
            <ac:picMk id="6" creationId="{008C1633-3283-4979-84DD-29EAA9AB06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1E21B-D4CB-4AC4-A0CC-29BB0AC781B6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9D59E-3772-401A-AAEE-12C9C0C3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9D59E-3772-401A-AAEE-12C9C0C366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9D59E-3772-401A-AAEE-12C9C0C366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49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9D59E-3772-401A-AAEE-12C9C0C3666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87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24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57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36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10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9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84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26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78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82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09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29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C86-B095-4366-AE86-0B67EEBF082B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4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128" y="365126"/>
            <a:ext cx="5123221" cy="1325563"/>
          </a:xfrm>
        </p:spPr>
        <p:txBody>
          <a:bodyPr/>
          <a:lstStyle/>
          <a:p>
            <a:pPr algn="ctr"/>
            <a:r>
              <a:rPr lang="en-US" dirty="0" smtClean="0"/>
              <a:t>Volgograd state University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7264" y="1825625"/>
            <a:ext cx="483808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Situated at the geographical center of Volgograd</a:t>
            </a:r>
          </a:p>
          <a:p>
            <a:pPr marL="0" indent="0" algn="ctr">
              <a:buNone/>
            </a:pPr>
            <a:r>
              <a:rPr lang="en-US" dirty="0" smtClean="0"/>
              <a:t>Offers bachelor, master and postgraduate programs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54" y="3681566"/>
            <a:ext cx="4060722" cy="2706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865" y="3681566"/>
            <a:ext cx="4857135" cy="2732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645" y="627133"/>
            <a:ext cx="3480619" cy="26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18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Master Program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International Relations”</a:t>
            </a:r>
            <a:br>
              <a:rPr lang="en-US" dirty="0"/>
            </a:br>
            <a:r>
              <a:rPr lang="en-US" dirty="0"/>
              <a:t>Subject: Public </a:t>
            </a:r>
            <a:r>
              <a:rPr lang="en-US" dirty="0" smtClean="0"/>
              <a:t>Diplomacy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8215" y="2081076"/>
            <a:ext cx="4611797" cy="3073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53" y="1768019"/>
            <a:ext cx="4012283" cy="2676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181" y="4436485"/>
            <a:ext cx="3558663" cy="23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99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32" y="160421"/>
            <a:ext cx="483098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International Relations</a:t>
            </a:r>
            <a:endParaRPr lang="ru-RU" sz="2000" dirty="0">
              <a:solidFill>
                <a:schemeClr val="bg1"/>
              </a:solidFill>
              <a:latin typeface="Philosoph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87" y="782073"/>
            <a:ext cx="346253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u="sng" dirty="0" smtClean="0"/>
              <a:t>Program Public Diplomacy</a:t>
            </a:r>
            <a:r>
              <a:rPr lang="ru-RU" sz="2000" u="sng" dirty="0" smtClean="0"/>
              <a:t> (</a:t>
            </a:r>
            <a:r>
              <a:rPr lang="en-US" sz="2000" u="sng" dirty="0" smtClean="0"/>
              <a:t>in English</a:t>
            </a:r>
            <a:r>
              <a:rPr lang="en-US" sz="2000" u="sng" dirty="0" smtClean="0"/>
              <a:t>)</a:t>
            </a:r>
            <a:endParaRPr lang="en-US" sz="2000" u="sng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3887" y="1660634"/>
            <a:ext cx="39404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Our alumnus </a:t>
            </a:r>
            <a:r>
              <a:rPr lang="en-US" sz="2000" dirty="0" smtClean="0"/>
              <a:t>is a specialist supporting the development of public diplomacy for different kinds of organizations (non-state actors, state supporting programs), who can analyze ongoing relations between states and </a:t>
            </a:r>
            <a:r>
              <a:rPr lang="en-US" sz="2000" dirty="0" err="1" smtClean="0"/>
              <a:t>nonstate</a:t>
            </a:r>
            <a:r>
              <a:rPr lang="en-US" sz="2000" dirty="0" smtClean="0"/>
              <a:t> actors of the Global Politics.</a:t>
            </a:r>
          </a:p>
          <a:p>
            <a:endParaRPr lang="en-US" sz="2000" dirty="0" smtClean="0"/>
          </a:p>
          <a:p>
            <a:r>
              <a:rPr lang="en-US" sz="2000" dirty="0" smtClean="0"/>
              <a:t>We study public diplomacy at the city of Public Diplomacy!</a:t>
            </a:r>
          </a:p>
          <a:p>
            <a:r>
              <a:rPr lang="en-US" sz="2000" dirty="0" smtClean="0"/>
              <a:t>Volgograd is a twin city for</a:t>
            </a:r>
            <a:r>
              <a:rPr lang="ru-RU" sz="2000" dirty="0" smtClean="0"/>
              <a:t> </a:t>
            </a:r>
            <a:r>
              <a:rPr lang="en-GB" dirty="0" smtClean="0"/>
              <a:t>Chennai</a:t>
            </a:r>
            <a:r>
              <a:rPr lang="ru-RU" dirty="0" smtClean="0"/>
              <a:t> (</a:t>
            </a:r>
            <a:r>
              <a:rPr lang="en-US" dirty="0" smtClean="0"/>
              <a:t>India), Port Said </a:t>
            </a:r>
            <a:r>
              <a:rPr lang="en-US" dirty="0"/>
              <a:t>(Egypt), Jilin (China), </a:t>
            </a:r>
            <a:r>
              <a:rPr lang="en-US" dirty="0" err="1"/>
              <a:t>Krusevac</a:t>
            </a:r>
            <a:r>
              <a:rPr lang="en-US" dirty="0"/>
              <a:t> (Serbia), Izmir (Turkey), Yerevan (Armenia</a:t>
            </a:r>
            <a:r>
              <a:rPr lang="en-US" dirty="0" smtClean="0"/>
              <a:t>) and others.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291" y="3443356"/>
            <a:ext cx="4979709" cy="2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9570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272" y="988291"/>
            <a:ext cx="8414327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endParaRPr lang="ru-RU" sz="1600" b="1" dirty="0">
              <a:latin typeface="Trebuchet MS"/>
              <a:cs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latin typeface="Trebuchet MS"/>
                <a:cs typeface="Calibri"/>
              </a:rPr>
              <a:t>	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48" y="989814"/>
            <a:ext cx="4332579" cy="4001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i="1" dirty="0" smtClean="0"/>
              <a:t>Our curricula</a:t>
            </a:r>
            <a:r>
              <a:rPr lang="ru-RU" sz="2000" i="1" dirty="0" smtClean="0"/>
              <a:t>:</a:t>
            </a:r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GB" dirty="0"/>
              <a:t>Economic diplomacy</a:t>
            </a:r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US" dirty="0"/>
              <a:t>Communications in the field of public diplomacy</a:t>
            </a:r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GB" dirty="0"/>
              <a:t>Public diplomacy</a:t>
            </a:r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GB" dirty="0"/>
              <a:t>Urban diplomacy</a:t>
            </a:r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GB" dirty="0"/>
              <a:t>Cross-border cooperation of regions</a:t>
            </a:r>
            <a:endParaRPr lang="ru-RU" sz="2000" dirty="0"/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US" dirty="0"/>
              <a:t>Leading world Powers and regional subsystems in </a:t>
            </a:r>
            <a:r>
              <a:rPr lang="en-US" dirty="0" smtClean="0"/>
              <a:t>international relations</a:t>
            </a:r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GB" dirty="0"/>
              <a:t>Megatrends and global </a:t>
            </a:r>
            <a:r>
              <a:rPr lang="en-GB" dirty="0" smtClean="0"/>
              <a:t>problems</a:t>
            </a:r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US" dirty="0"/>
              <a:t>The process of making foreign policy </a:t>
            </a:r>
            <a:r>
              <a:rPr lang="en-US" dirty="0" smtClean="0"/>
              <a:t>decisions</a:t>
            </a:r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US" dirty="0"/>
              <a:t>Interaction of the state and non-state structures in the international arena</a:t>
            </a:r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728" y="988291"/>
            <a:ext cx="4644272" cy="348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3256" y="3037220"/>
            <a:ext cx="1636729" cy="218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7175" y="4295408"/>
            <a:ext cx="1463382" cy="219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0557" y="4748981"/>
            <a:ext cx="1897379" cy="189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7148" y="229196"/>
            <a:ext cx="2313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International Relations</a:t>
            </a:r>
            <a:endParaRPr lang="ru-RU" dirty="0">
              <a:solidFill>
                <a:schemeClr val="bg1"/>
              </a:solidFill>
              <a:latin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70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32" y="160421"/>
            <a:ext cx="483098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Our partners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  <a:latin typeface="Philosoph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05" y="1513728"/>
            <a:ext cx="8477590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 smtClean="0">
                <a:latin typeface="+mj-lt"/>
              </a:rPr>
              <a:t>Institute of Latin America (Russian Academy of Sciences)</a:t>
            </a:r>
          </a:p>
          <a:p>
            <a:r>
              <a:rPr lang="en-US" sz="2000" b="1" dirty="0">
                <a:latin typeface="+mj-lt"/>
              </a:rPr>
              <a:t>Institute of </a:t>
            </a:r>
            <a:r>
              <a:rPr lang="en-US" sz="2000" b="1" dirty="0" smtClean="0">
                <a:latin typeface="+mj-lt"/>
              </a:rPr>
              <a:t>USA and Canada </a:t>
            </a:r>
            <a:r>
              <a:rPr lang="en-US" sz="2000" b="1" dirty="0">
                <a:latin typeface="+mj-lt"/>
              </a:rPr>
              <a:t>(Russian Academy of Sciences</a:t>
            </a:r>
            <a:r>
              <a:rPr lang="en-US" sz="2000" b="1" dirty="0" smtClean="0">
                <a:latin typeface="+mj-lt"/>
              </a:rPr>
              <a:t>)</a:t>
            </a:r>
          </a:p>
          <a:p>
            <a:r>
              <a:rPr lang="en-US" sz="2000" b="1" dirty="0" smtClean="0">
                <a:latin typeface="+mj-lt"/>
              </a:rPr>
              <a:t>Erevan State University (Armenia)</a:t>
            </a:r>
          </a:p>
          <a:p>
            <a:r>
              <a:rPr lang="en-US" sz="2000" b="1" dirty="0" smtClean="0">
                <a:latin typeface="+mj-lt"/>
              </a:rPr>
              <a:t>Belarus State University</a:t>
            </a:r>
          </a:p>
          <a:p>
            <a:r>
              <a:rPr lang="en-US" sz="2000" b="1" dirty="0" err="1">
                <a:latin typeface="+mj-lt"/>
              </a:rPr>
              <a:t>Bharath</a:t>
            </a:r>
            <a:r>
              <a:rPr lang="en-US" sz="2000" b="1" dirty="0">
                <a:latin typeface="+mj-lt"/>
              </a:rPr>
              <a:t> Institute of Science and </a:t>
            </a:r>
            <a:r>
              <a:rPr lang="en-US" sz="2000" b="1" dirty="0" smtClean="0">
                <a:latin typeface="+mj-lt"/>
              </a:rPr>
              <a:t>Technology (India)</a:t>
            </a:r>
          </a:p>
          <a:p>
            <a:r>
              <a:rPr lang="en-US" sz="2000" b="1" dirty="0" smtClean="0">
                <a:latin typeface="+mj-lt"/>
              </a:rPr>
              <a:t>Teheran State University (Iran)</a:t>
            </a:r>
          </a:p>
          <a:p>
            <a:r>
              <a:rPr lang="en-US" sz="2000" b="1" dirty="0" smtClean="0">
                <a:latin typeface="+mj-lt"/>
              </a:rPr>
              <a:t>Eurasian National University named after Lev </a:t>
            </a:r>
            <a:r>
              <a:rPr lang="en-US" sz="2000" b="1" dirty="0" err="1" smtClean="0">
                <a:latin typeface="+mj-lt"/>
              </a:rPr>
              <a:t>Gumilev</a:t>
            </a:r>
            <a:r>
              <a:rPr lang="en-US" sz="2000" b="1" dirty="0" smtClean="0">
                <a:latin typeface="+mj-lt"/>
              </a:rPr>
              <a:t> (Kazakhstan)</a:t>
            </a:r>
          </a:p>
          <a:p>
            <a:r>
              <a:rPr lang="en-US" sz="2000" b="1" dirty="0" smtClean="0">
                <a:latin typeface="+mj-lt"/>
              </a:rPr>
              <a:t>Jilin State University (China)</a:t>
            </a:r>
          </a:p>
          <a:p>
            <a:endParaRPr lang="ru-RU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Center of Public Diplomacy (Volgograd)</a:t>
            </a:r>
            <a:endParaRPr lang="ru-RU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Volgograd Center of International Humanitarian Cooperation</a:t>
            </a:r>
            <a:endParaRPr lang="ru-RU" sz="2000" b="1" dirty="0">
              <a:latin typeface="+mj-lt"/>
            </a:endParaRPr>
          </a:p>
          <a:p>
            <a:endParaRPr lang="ru-RU" sz="2000" dirty="0" smtClean="0">
              <a:latin typeface="Philosopher"/>
            </a:endParaRPr>
          </a:p>
          <a:p>
            <a:endParaRPr lang="ru-RU" sz="2000" dirty="0" smtClean="0">
              <a:latin typeface="Philosopher"/>
            </a:endParaRPr>
          </a:p>
          <a:p>
            <a:endParaRPr lang="ru-RU" sz="2000" dirty="0">
              <a:latin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70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32" y="160421"/>
            <a:ext cx="483098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Philosopher"/>
              </a:rPr>
              <a:t>Information About Volgograd</a:t>
            </a:r>
            <a:endParaRPr lang="ru-RU" sz="2000" dirty="0">
              <a:solidFill>
                <a:schemeClr val="bg1"/>
              </a:solidFill>
              <a:latin typeface="Philosoph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6189" y="1056624"/>
            <a:ext cx="5865463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smtClean="0">
                <a:latin typeface="Philosopher"/>
              </a:rPr>
              <a:t>Situated in the Russian South.</a:t>
            </a:r>
            <a:r>
              <a:rPr lang="ru-RU" sz="2000" dirty="0" smtClean="0">
                <a:latin typeface="Philosopher"/>
              </a:rPr>
              <a:t> </a:t>
            </a:r>
            <a:endParaRPr lang="en-US" sz="2000" dirty="0" smtClean="0">
              <a:latin typeface="Philosopher"/>
            </a:endParaRPr>
          </a:p>
          <a:p>
            <a:r>
              <a:rPr lang="en-US" sz="2000" dirty="0" smtClean="0">
                <a:latin typeface="Philosopher"/>
              </a:rPr>
              <a:t>Mild climate in Winter and very warm in Summer.</a:t>
            </a:r>
          </a:p>
          <a:p>
            <a:r>
              <a:rPr lang="en-US" sz="2000" dirty="0" smtClean="0">
                <a:latin typeface="Philosopher"/>
              </a:rPr>
              <a:t>1,5 hours to fly from Moscow</a:t>
            </a:r>
            <a:r>
              <a:rPr lang="ru-RU" sz="2000" dirty="0" smtClean="0">
                <a:latin typeface="Philosopher"/>
              </a:rPr>
              <a:t>.</a:t>
            </a:r>
          </a:p>
          <a:p>
            <a:r>
              <a:rPr lang="en-US" sz="2000" dirty="0" smtClean="0">
                <a:latin typeface="Philosopher"/>
              </a:rPr>
              <a:t>International airport (flights to: Istanbul</a:t>
            </a:r>
            <a:r>
              <a:rPr lang="en-US" sz="2000" dirty="0">
                <a:latin typeface="Philosopher"/>
              </a:rPr>
              <a:t>, Antalya, </a:t>
            </a:r>
            <a:r>
              <a:rPr lang="en-US" sz="2000" dirty="0" smtClean="0">
                <a:latin typeface="Philosopher"/>
              </a:rPr>
              <a:t>Yerevan</a:t>
            </a:r>
            <a:r>
              <a:rPr lang="en-US" sz="2000" dirty="0">
                <a:latin typeface="Philosopher"/>
              </a:rPr>
              <a:t>, Baku, </a:t>
            </a:r>
            <a:r>
              <a:rPr lang="en-US" sz="2000" dirty="0" smtClean="0">
                <a:latin typeface="Philosopher"/>
              </a:rPr>
              <a:t>Dubai).</a:t>
            </a:r>
          </a:p>
          <a:p>
            <a:r>
              <a:rPr lang="en-US" sz="2000" dirty="0" smtClean="0">
                <a:latin typeface="Philosopher"/>
              </a:rPr>
              <a:t>The crossroad for the South-North and East- West corridors.</a:t>
            </a:r>
          </a:p>
          <a:p>
            <a:r>
              <a:rPr lang="en-US" sz="2000" dirty="0" smtClean="0">
                <a:latin typeface="Philosopher"/>
              </a:rPr>
              <a:t>Historical sights and</a:t>
            </a:r>
            <a:r>
              <a:rPr lang="ru-RU" sz="2000" dirty="0" smtClean="0">
                <a:latin typeface="Philosopher"/>
              </a:rPr>
              <a:t> </a:t>
            </a:r>
            <a:r>
              <a:rPr lang="en-US" sz="2000" dirty="0" smtClean="0">
                <a:latin typeface="Philosopher"/>
              </a:rPr>
              <a:t>modern locations for an active rest!</a:t>
            </a:r>
            <a:endParaRPr lang="ru-RU" sz="2000" dirty="0" smtClean="0">
              <a:latin typeface="Philosopher"/>
            </a:endParaRPr>
          </a:p>
          <a:p>
            <a:endParaRPr lang="ru-RU" sz="2000" dirty="0" smtClean="0">
              <a:latin typeface="Philosopher"/>
            </a:endParaRPr>
          </a:p>
          <a:p>
            <a:endParaRPr lang="ru-RU" sz="2000" dirty="0">
              <a:latin typeface="Philosopher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0952"/>
            <a:ext cx="2998839" cy="356112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943"/>
            <a:ext cx="3416189" cy="2186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781" y="3735200"/>
            <a:ext cx="3291387" cy="2192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9900" y="4778167"/>
            <a:ext cx="3910152" cy="19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95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42" y="170551"/>
            <a:ext cx="483098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Philosoph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05" y="1513728"/>
            <a:ext cx="8477590" cy="32316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Volgograd is a center of Public Diplomacy.</a:t>
            </a:r>
          </a:p>
          <a:p>
            <a:pPr algn="ctr"/>
            <a:r>
              <a:rPr lang="en-US" sz="4800" b="1" dirty="0" smtClean="0">
                <a:latin typeface="+mj-lt"/>
              </a:rPr>
              <a:t>Study Public Diplomacy with us!</a:t>
            </a:r>
            <a:endParaRPr lang="ru-RU" sz="4800" b="1" dirty="0">
              <a:latin typeface="+mj-lt"/>
            </a:endParaRPr>
          </a:p>
          <a:p>
            <a:endParaRPr lang="ru-RU" sz="2000" dirty="0" smtClean="0">
              <a:latin typeface="Philosopher"/>
            </a:endParaRPr>
          </a:p>
          <a:p>
            <a:endParaRPr lang="ru-RU" sz="2000" dirty="0" smtClean="0">
              <a:latin typeface="Philosopher"/>
            </a:endParaRPr>
          </a:p>
          <a:p>
            <a:endParaRPr lang="ru-RU" sz="2000" dirty="0">
              <a:latin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398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1316</TotalTime>
  <Words>321</Words>
  <Application>Microsoft Office PowerPoint</Application>
  <PresentationFormat>Экран (4:3)</PresentationFormat>
  <Paragraphs>49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Volgograd state University</vt:lpstr>
      <vt:lpstr>Master Program  “International Relations” Subject: Public Diplomacy</vt:lpstr>
      <vt:lpstr>Слайд 3</vt:lpstr>
      <vt:lpstr>Слайд 4</vt:lpstr>
      <vt:lpstr>Слайд 5</vt:lpstr>
      <vt:lpstr>Слайд 6</vt:lpstr>
      <vt:lpstr>Слайд 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1244</cp:revision>
  <dcterms:created xsi:type="dcterms:W3CDTF">2017-07-31T11:24:23Z</dcterms:created>
  <dcterms:modified xsi:type="dcterms:W3CDTF">2024-07-22T09:51:50Z</dcterms:modified>
</cp:coreProperties>
</file>