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6437" autoAdjust="0"/>
  </p:normalViewPr>
  <p:slideViewPr>
    <p:cSldViewPr snapToGrid="0"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249943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57290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36960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102142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93129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84732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5268706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785996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82154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093596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8294721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4C86-B095-4366-AE86-0B67EEBF082B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4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71783" y="1194486"/>
            <a:ext cx="51321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Развитие электронной информационно-образовательной среды университета</a:t>
            </a:r>
            <a:endParaRPr lang="ru-RU" sz="4000" b="1" dirty="0">
              <a:latin typeface="Philosopher" panose="02000503000000020004" pitchFamily="2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5749" y="4863530"/>
            <a:ext cx="3308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rebuchet MS" panose="020B0603020202020204" pitchFamily="34" charset="0"/>
              </a:rPr>
              <a:t>Методический семинар</a:t>
            </a:r>
          </a:p>
          <a:p>
            <a:r>
              <a:rPr lang="ru-RU" sz="1600" dirty="0" smtClean="0">
                <a:latin typeface="Trebuchet MS" panose="020B0603020202020204" pitchFamily="34" charset="0"/>
              </a:rPr>
              <a:t>28.02.2018</a:t>
            </a:r>
            <a:endParaRPr lang="ru-RU" sz="1600" dirty="0" smtClean="0">
              <a:latin typeface="Trebuchet MS" panose="020B0603020202020204" pitchFamily="34" charset="0"/>
            </a:endParaRPr>
          </a:p>
          <a:p>
            <a:r>
              <a:rPr lang="ru-RU" sz="1200" dirty="0" smtClean="0">
                <a:latin typeface="Trebuchet MS" panose="020B0603020202020204" pitchFamily="34" charset="0"/>
              </a:rPr>
              <a:t>Управление образовательных программ</a:t>
            </a:r>
            <a:endParaRPr lang="ru-RU" sz="1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91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99" y="0"/>
            <a:ext cx="5017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01  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Требования ФГОС ВО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3331" y="1117600"/>
          <a:ext cx="8542868" cy="5519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163"/>
                <a:gridCol w="4428705"/>
              </a:tblGrid>
              <a:tr h="4004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3+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3++</a:t>
                      </a:r>
                      <a:endParaRPr lang="ru-RU" dirty="0"/>
                    </a:p>
                  </a:txBody>
                  <a:tcPr/>
                </a:tc>
              </a:tr>
              <a:tr h="15388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7.1.2. Каждый обучающийся в течение всего периода обучения должен быть обеспечен индивидуальным неограниченным доступом к одной или нескольким электронно-библиотечным системам (электронным библиотекам) и к электронной информационно-образовательной среде организации.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7354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Электронная информационно-образовательная среда организации должна обеспечивать: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доступ к учебным планам, рабочим программам дисциплин (модулей), практик, к изданиям электронных библиотечных систем и электронным образовательным ресурсам, указанным в рабочих программах;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354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фиксацию хода образовательного процесса, результатов промежуточной аттестации и результатов освоения программы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бакалавриата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формирование электронного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обучающегося, в том числе сохранение работ обучающегося, рецензий и оценок на эти работы со стороны любых участников образовательного процесса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011" y="1577196"/>
            <a:ext cx="4189721" cy="242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8264" y="4123426"/>
            <a:ext cx="4252823" cy="58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473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99" y="0"/>
            <a:ext cx="5017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02   Проект приказа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69419" y="675997"/>
          <a:ext cx="6012180" cy="1708785"/>
        </p:xfrm>
        <a:graphic>
          <a:graphicData uri="http://schemas.openxmlformats.org/drawingml/2006/table">
            <a:tbl>
              <a:tblPr/>
              <a:tblGrid>
                <a:gridCol w="6012180"/>
              </a:tblGrid>
              <a:tr h="742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Федеральное государственное автономное образовательное учреждение высшего образования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spc="-20" dirty="0">
                          <a:latin typeface="Times New Roman"/>
                          <a:ea typeface="Times New Roman"/>
                          <a:cs typeface="Times New Roman"/>
                        </a:rPr>
                        <a:t> «Волгоградский государственный университет»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cap="all" spc="-20" dirty="0">
                          <a:latin typeface="Times New Roman"/>
                          <a:ea typeface="Times New Roman"/>
                          <a:cs typeface="Times New Roman"/>
                        </a:rPr>
                        <a:t>ПРИКАЗ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«___»___________ 201__ г.                                                                         № ___________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2" name="Рисунок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5948" y="643467"/>
            <a:ext cx="514350" cy="73981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66003" y="2475302"/>
            <a:ext cx="7300663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проверке заполнения ЭИОС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целью соблюдения требований ФГОС ВО к условиям реализации основных профессиональных образовательных программ в части функционирования электронной информационно-образовательной среды (ЭИОС) университета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ПРИКАЗЫВАЮ: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Руководителям основных профессиональных образовательных программ в срок до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15.03.2018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обеспечить размещение в ЭИОС университета учебных планов, рабочих программ дисциплин (модулей), практик и электронных образовательных ресурсов, указанных в рабочих программах.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Директорам институтов обеспечить контроль за качеством и своевременностью размещения в ЭИОС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учебно-методичеческой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документации (указанной в п.1) для образовательных программ, реализуемых институтами.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Начальнику управления образовательных программ в срок до 23.03.2018 организовать и провести проверку заполнения институтами ЭИОС университета и представить отчет о результатах проверки проректору по учебной работе в срок до 26.03.2018.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за исполнением приказа возложить на проректора по учебной работе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Королькова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Ректор 				В.В. Тараканов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5958" y="2462774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Спасибо за</a:t>
            </a:r>
          </a:p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внимание!</a:t>
            </a:r>
            <a:endParaRPr lang="ru-RU" sz="4000" b="1" dirty="0">
              <a:latin typeface="Philosopher" panose="0200050300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4909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187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User</cp:lastModifiedBy>
  <cp:revision>99</cp:revision>
  <dcterms:created xsi:type="dcterms:W3CDTF">2017-07-31T11:24:23Z</dcterms:created>
  <dcterms:modified xsi:type="dcterms:W3CDTF">2018-03-02T06:15:08Z</dcterms:modified>
</cp:coreProperties>
</file>